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6" autoAdjust="0"/>
    <p:restoredTop sz="94667" autoAdjust="0"/>
  </p:normalViewPr>
  <p:slideViewPr>
    <p:cSldViewPr>
      <p:cViewPr varScale="1">
        <p:scale>
          <a:sx n="69" d="100"/>
          <a:sy n="69" d="100"/>
        </p:scale>
        <p:origin x="13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F4A1-2760-4D63-9948-F5F7ECAA0218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88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F4A1-2760-4D63-9948-F5F7ECAA0218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887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F4A1-2760-4D63-9948-F5F7ECAA0218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069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F4A1-2760-4D63-9948-F5F7ECAA0218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985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F4A1-2760-4D63-9948-F5F7ECAA0218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805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F4A1-2760-4D63-9948-F5F7ECAA0218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410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F4A1-2760-4D63-9948-F5F7ECAA0218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099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F4A1-2760-4D63-9948-F5F7ECAA0218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495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F4A1-2760-4D63-9948-F5F7ECAA0218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404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F4A1-2760-4D63-9948-F5F7ECAA0218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974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F4A1-2760-4D63-9948-F5F7ECAA0218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909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DF4A1-2760-4D63-9948-F5F7ECAA0218}" type="datetimeFigureOut">
              <a:rPr lang="sl-SI" smtClean="0"/>
              <a:t>23. 03. 2018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398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-frana-rosa.si/rosevidnevi/" TargetMode="External"/><Relationship Id="rId7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://www.os-frana-rosa.si/fotografij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835696" y="188640"/>
            <a:ext cx="4968552" cy="1143000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</a:rPr>
              <a:t>31. Roševi dnevi </a:t>
            </a:r>
            <a:endParaRPr lang="sl-SI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4445882"/>
          </a:xfrm>
        </p:spPr>
        <p:txBody>
          <a:bodyPr>
            <a:noAutofit/>
          </a:bodyPr>
          <a:lstStyle/>
          <a:p>
            <a:r>
              <a:rPr lang="sl-SI" sz="1800" b="1" dirty="0" smtClean="0">
                <a:solidFill>
                  <a:schemeClr val="bg2">
                    <a:lumMod val="25000"/>
                  </a:schemeClr>
                </a:solidFill>
              </a:rPr>
              <a:t>21. marca 2018 smo zaključili 31. Roševe dneve</a:t>
            </a:r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</a:rPr>
              <a:t>Na razpis se je odzvalo </a:t>
            </a:r>
            <a:r>
              <a:rPr lang="sl-SI" sz="1800" dirty="0" smtClean="0">
                <a:solidFill>
                  <a:srgbClr val="C00000"/>
                </a:solidFill>
              </a:rPr>
              <a:t>39 avtorjev </a:t>
            </a:r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</a:rPr>
              <a:t>iz vse Slovenije. Na zaključnem celodnevnem druženju pa smo gostili </a:t>
            </a:r>
            <a:r>
              <a:rPr lang="sl-SI" sz="1800" dirty="0" smtClean="0">
                <a:solidFill>
                  <a:srgbClr val="C00000"/>
                </a:solidFill>
                <a:hlinkClick r:id="rId2" action="ppaction://hlinksldjump"/>
              </a:rPr>
              <a:t>20 avtorjev in njihovih mentorjev</a:t>
            </a:r>
            <a:r>
              <a:rPr lang="sl-SI" sz="1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</a:rPr>
              <a:t>Gostje so se udeležili literarne delavnice. Obiskali so Roševo hišo in sorodnike. </a:t>
            </a:r>
          </a:p>
          <a:p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</a:rPr>
              <a:t>V Osrednji knjižnici Celje prisostvovali odprtju </a:t>
            </a:r>
            <a:r>
              <a:rPr lang="sl-SI" sz="1800" dirty="0" smtClean="0">
                <a:solidFill>
                  <a:srgbClr val="C00000"/>
                </a:solidFill>
              </a:rPr>
              <a:t>11. razstave šolskih literarnih glasil</a:t>
            </a:r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</a:rPr>
              <a:t>. Ob 17. uri pa zaključni slavnostni podelitvi nagrad </a:t>
            </a:r>
            <a:r>
              <a:rPr lang="sl-SI" sz="1800" dirty="0" smtClean="0">
                <a:solidFill>
                  <a:srgbClr val="C00000"/>
                </a:solidFill>
              </a:rPr>
              <a:t>petim najboljšim avtorjem</a:t>
            </a:r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</a:rPr>
              <a:t>Literarni prispevki in ocene so objavljeni v literarnem zborniku </a:t>
            </a:r>
            <a:r>
              <a:rPr lang="sl-SI" sz="1800" dirty="0" smtClean="0">
                <a:solidFill>
                  <a:srgbClr val="C00000"/>
                </a:solidFill>
              </a:rPr>
              <a:t>Kdo smo in kam gremo. </a:t>
            </a:r>
            <a:r>
              <a:rPr lang="sl-SI" sz="1800" dirty="0" smtClean="0">
                <a:solidFill>
                  <a:srgbClr val="002060"/>
                </a:solidFill>
                <a:hlinkClick r:id="rId3"/>
              </a:rPr>
              <a:t>Preberite ga!</a:t>
            </a:r>
            <a:endParaRPr lang="sl-SI" sz="1800" dirty="0" smtClean="0">
              <a:solidFill>
                <a:srgbClr val="002060"/>
              </a:solidFill>
            </a:endParaRPr>
          </a:p>
          <a:p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</a:rPr>
              <a:t>Oglejte si </a:t>
            </a:r>
            <a:r>
              <a:rPr lang="sl-SI" sz="1800" dirty="0">
                <a:solidFill>
                  <a:schemeClr val="bg2">
                    <a:lumMod val="50000"/>
                  </a:schemeClr>
                </a:solidFill>
                <a:hlinkClick r:id="rId4"/>
              </a:rPr>
              <a:t>fotografije na šolski spletni strani</a:t>
            </a:r>
            <a:r>
              <a:rPr lang="sl-SI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endParaRPr lang="sl-SI" sz="18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sl-SI" sz="1800" dirty="0" smtClean="0">
                <a:solidFill>
                  <a:srgbClr val="C00000"/>
                </a:solidFill>
              </a:rPr>
              <a:t>Vsem udeležencem se zahvaljujemo za obisk! </a:t>
            </a:r>
            <a:endParaRPr lang="sl-SI" sz="1800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sl-SI" sz="1800" dirty="0" smtClean="0">
                <a:solidFill>
                  <a:srgbClr val="C00000"/>
                </a:solidFill>
              </a:rPr>
              <a:t>Vabimo vas na 32. Roševe dneve – marca 2019!</a:t>
            </a:r>
          </a:p>
          <a:p>
            <a:endParaRPr lang="sl-SI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sl-SI" sz="1800" dirty="0"/>
          </a:p>
        </p:txBody>
      </p:sp>
      <p:pic>
        <p:nvPicPr>
          <p:cNvPr id="1026" name="Picture 2" descr="JSKD_barvni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03860"/>
            <a:ext cx="890588" cy="7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 descr="logo fran ros_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27776" y="299963"/>
            <a:ext cx="812874" cy="836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http://franros18815.splet.arnes.si/files/2017/02/Logo_rosevi_dnevi.jpg">
            <a:hlinkClick r:id="rId3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422400" cy="13754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jeZBesedilom 1">
            <a:hlinkClick r:id="" action="ppaction://hlinkshowjump?jump=nextslide"/>
          </p:cNvPr>
          <p:cNvSpPr txBox="1"/>
          <p:nvPr/>
        </p:nvSpPr>
        <p:spPr>
          <a:xfrm>
            <a:off x="7252776" y="6096787"/>
            <a:ext cx="142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NAPREJ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138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sl-SI" sz="3200" b="1" dirty="0" smtClean="0">
                <a:solidFill>
                  <a:srgbClr val="C00000"/>
                </a:solidFill>
              </a:rPr>
              <a:t>Udeleženci 31. Roševih dnevov – 21. 3. 2018</a:t>
            </a:r>
            <a:endParaRPr lang="sl-SI" sz="3200" b="1" dirty="0">
              <a:solidFill>
                <a:srgbClr val="C00000"/>
              </a:solidFill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11560" y="6117388"/>
            <a:ext cx="8229600" cy="576064"/>
          </a:xfrm>
        </p:spPr>
        <p:txBody>
          <a:bodyPr>
            <a:normAutofit/>
          </a:bodyPr>
          <a:lstStyle/>
          <a:p>
            <a:pPr algn="r"/>
            <a:r>
              <a:rPr lang="sl-SI" sz="2000" dirty="0" smtClean="0">
                <a:hlinkClick r:id="rId2" action="ppaction://hlinksldjump"/>
              </a:rPr>
              <a:t>NAZAJ</a:t>
            </a:r>
            <a:endParaRPr lang="sl-SI" sz="2000" dirty="0" smtClean="0"/>
          </a:p>
          <a:p>
            <a:pPr algn="r"/>
            <a:endParaRPr lang="sl-SI" dirty="0"/>
          </a:p>
          <a:p>
            <a:pPr algn="r"/>
            <a:endParaRPr lang="sl-SI" dirty="0" smtClean="0"/>
          </a:p>
          <a:p>
            <a:pPr algn="r"/>
            <a:endParaRPr lang="sl-SI" dirty="0"/>
          </a:p>
          <a:p>
            <a:pPr algn="r"/>
            <a:endParaRPr lang="sl-SI" dirty="0" smtClean="0"/>
          </a:p>
          <a:p>
            <a:pPr algn="r"/>
            <a:endParaRPr lang="sl-SI" dirty="0" smtClean="0"/>
          </a:p>
        </p:txBody>
      </p:sp>
      <p:sp>
        <p:nvSpPr>
          <p:cNvPr id="5" name="PoljeZBesedilom 4"/>
          <p:cNvSpPr txBox="1"/>
          <p:nvPr/>
        </p:nvSpPr>
        <p:spPr>
          <a:xfrm>
            <a:off x="6192180" y="61173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NAPREJ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79" y="1109323"/>
            <a:ext cx="8229561" cy="48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136</Words>
  <Application>Microsoft Office PowerPoint</Application>
  <PresentationFormat>Diaprojekcija na zaslonu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Officeova tema</vt:lpstr>
      <vt:lpstr>31. Roševi dnevi </vt:lpstr>
      <vt:lpstr>Udeleženci 31. Roševih dnevov – 21. 3. 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XXVII. Roševi dnevi</dc:title>
  <dc:creator>Knjižnica_2</dc:creator>
  <cp:lastModifiedBy>Uporabnik sistema Windows</cp:lastModifiedBy>
  <cp:revision>36</cp:revision>
  <dcterms:created xsi:type="dcterms:W3CDTF">2014-03-20T09:30:04Z</dcterms:created>
  <dcterms:modified xsi:type="dcterms:W3CDTF">2018-03-23T07:26:45Z</dcterms:modified>
</cp:coreProperties>
</file>