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26" autoAdjust="0"/>
    <p:restoredTop sz="94667" autoAdjust="0"/>
  </p:normalViewPr>
  <p:slideViewPr>
    <p:cSldViewPr>
      <p:cViewPr varScale="1">
        <p:scale>
          <a:sx n="83" d="100"/>
          <a:sy n="83" d="100"/>
        </p:scale>
        <p:origin x="1402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7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F4A1-2760-4D63-9948-F5F7ECAA0218}" type="datetimeFigureOut">
              <a:rPr lang="sl-SI" smtClean="0"/>
              <a:t>24. 03. 2019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2906-D562-4CF3-9AFE-30396054F6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2883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F4A1-2760-4D63-9948-F5F7ECAA0218}" type="datetimeFigureOut">
              <a:rPr lang="sl-SI" smtClean="0"/>
              <a:t>24. 03. 2019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2906-D562-4CF3-9AFE-30396054F6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5887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F4A1-2760-4D63-9948-F5F7ECAA0218}" type="datetimeFigureOut">
              <a:rPr lang="sl-SI" smtClean="0"/>
              <a:t>24. 03. 2019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2906-D562-4CF3-9AFE-30396054F6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30698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F4A1-2760-4D63-9948-F5F7ECAA0218}" type="datetimeFigureOut">
              <a:rPr lang="sl-SI" smtClean="0"/>
              <a:t>24. 03. 2019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2906-D562-4CF3-9AFE-30396054F6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59857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F4A1-2760-4D63-9948-F5F7ECAA0218}" type="datetimeFigureOut">
              <a:rPr lang="sl-SI" smtClean="0"/>
              <a:t>24. 03. 2019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2906-D562-4CF3-9AFE-30396054F6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18052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F4A1-2760-4D63-9948-F5F7ECAA0218}" type="datetimeFigureOut">
              <a:rPr lang="sl-SI" smtClean="0"/>
              <a:t>24. 03. 2019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2906-D562-4CF3-9AFE-30396054F6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44109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F4A1-2760-4D63-9948-F5F7ECAA0218}" type="datetimeFigureOut">
              <a:rPr lang="sl-SI" smtClean="0"/>
              <a:t>24. 03. 2019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2906-D562-4CF3-9AFE-30396054F6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50992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F4A1-2760-4D63-9948-F5F7ECAA0218}" type="datetimeFigureOut">
              <a:rPr lang="sl-SI" smtClean="0"/>
              <a:t>24. 03. 2019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2906-D562-4CF3-9AFE-30396054F6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14956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F4A1-2760-4D63-9948-F5F7ECAA0218}" type="datetimeFigureOut">
              <a:rPr lang="sl-SI" smtClean="0"/>
              <a:t>24. 03. 2019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2906-D562-4CF3-9AFE-30396054F6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94042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F4A1-2760-4D63-9948-F5F7ECAA0218}" type="datetimeFigureOut">
              <a:rPr lang="sl-SI" smtClean="0"/>
              <a:t>24. 03. 2019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2906-D562-4CF3-9AFE-30396054F6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69748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F4A1-2760-4D63-9948-F5F7ECAA0218}" type="datetimeFigureOut">
              <a:rPr lang="sl-SI" smtClean="0"/>
              <a:t>24. 03. 2019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52906-D562-4CF3-9AFE-30396054F6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89099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DF4A1-2760-4D63-9948-F5F7ECAA0218}" type="datetimeFigureOut">
              <a:rPr lang="sl-SI" smtClean="0"/>
              <a:t>24. 03. 2019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52906-D562-4CF3-9AFE-30396054F6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23988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s-frana-rosa.si/rosevidnevi/" TargetMode="External"/><Relationship Id="rId3" Type="http://schemas.openxmlformats.org/officeDocument/2006/relationships/slide" Target="slide3.xml"/><Relationship Id="rId7" Type="http://schemas.openxmlformats.org/officeDocument/2006/relationships/image" Target="../media/image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hyperlink" Target="https://photos.google.com/share/AF1QipPSA4iCZLY_yxyL78aSAWzuheMmYtGUYSLMFV4NLGHfNW37XxG7s8gB77sF86KsWA?key=amtvRjlJSmlHSVpBRWlnSzg5THRDRG9YOWZvLUVn" TargetMode="External"/><Relationship Id="rId4" Type="http://schemas.openxmlformats.org/officeDocument/2006/relationships/hyperlink" Target="http://www.os-frana-rosa.si/files/2019/03/ZBORNIK-32.-RO%C5%A0EVI-DNEVI.pdf" TargetMode="External"/><Relationship Id="rId9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1835696" y="188640"/>
            <a:ext cx="4968552" cy="1143000"/>
          </a:xfrm>
        </p:spPr>
        <p:txBody>
          <a:bodyPr>
            <a:normAutofit/>
          </a:bodyPr>
          <a:lstStyle/>
          <a:p>
            <a:r>
              <a:rPr lang="sl-SI" b="1" dirty="0" smtClean="0">
                <a:solidFill>
                  <a:schemeClr val="accent2">
                    <a:lumMod val="50000"/>
                  </a:schemeClr>
                </a:solidFill>
              </a:rPr>
              <a:t>32. Roševi dnevi </a:t>
            </a:r>
            <a:endParaRPr lang="sl-SI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Ograda vsebine 4"/>
          <p:cNvSpPr>
            <a:spLocks noGrp="1"/>
          </p:cNvSpPr>
          <p:nvPr>
            <p:ph idx="1"/>
          </p:nvPr>
        </p:nvSpPr>
        <p:spPr>
          <a:xfrm>
            <a:off x="467544" y="1844824"/>
            <a:ext cx="8280920" cy="4445882"/>
          </a:xfrm>
        </p:spPr>
        <p:txBody>
          <a:bodyPr>
            <a:noAutofit/>
          </a:bodyPr>
          <a:lstStyle/>
          <a:p>
            <a:r>
              <a:rPr lang="sl-SI" sz="1800" b="1" dirty="0" smtClean="0">
                <a:solidFill>
                  <a:schemeClr val="bg2">
                    <a:lumMod val="25000"/>
                  </a:schemeClr>
                </a:solidFill>
              </a:rPr>
              <a:t>20. marca 2019 smo zaključili 32. Roševe dneve</a:t>
            </a:r>
            <a:r>
              <a:rPr lang="sl-SI" sz="18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r>
              <a:rPr lang="sl-SI" sz="1800" dirty="0" smtClean="0">
                <a:solidFill>
                  <a:schemeClr val="bg2">
                    <a:lumMod val="25000"/>
                  </a:schemeClr>
                </a:solidFill>
              </a:rPr>
              <a:t>Na razpis se je odzvalo </a:t>
            </a:r>
            <a:r>
              <a:rPr lang="sl-SI" sz="1800" dirty="0" smtClean="0">
                <a:solidFill>
                  <a:srgbClr val="C00000"/>
                </a:solidFill>
              </a:rPr>
              <a:t>39 avtorjev </a:t>
            </a:r>
            <a:r>
              <a:rPr lang="sl-SI" sz="1800" dirty="0" smtClean="0">
                <a:solidFill>
                  <a:schemeClr val="bg2">
                    <a:lumMod val="25000"/>
                  </a:schemeClr>
                </a:solidFill>
              </a:rPr>
              <a:t>iz vse Slovenije. Na zaključnem celodnevnem druženju pa smo gostili </a:t>
            </a:r>
            <a:r>
              <a:rPr lang="sl-SI" sz="1800" dirty="0" smtClean="0">
                <a:solidFill>
                  <a:srgbClr val="C00000"/>
                </a:solidFill>
                <a:hlinkClick r:id="rId2" action="ppaction://hlinksldjump"/>
              </a:rPr>
              <a:t>20 avtorjev in njihovih mentorjev</a:t>
            </a:r>
            <a:r>
              <a:rPr lang="sl-SI" sz="18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sl-SI" sz="1800" dirty="0" smtClean="0">
                <a:solidFill>
                  <a:schemeClr val="bg2">
                    <a:lumMod val="25000"/>
                  </a:schemeClr>
                </a:solidFill>
              </a:rPr>
              <a:t>Gostje so se udeležili literarne delavnice. Obiskali so Roševo hišo in sorodnike. </a:t>
            </a:r>
          </a:p>
          <a:p>
            <a:r>
              <a:rPr lang="sl-SI" sz="1800" dirty="0" smtClean="0">
                <a:solidFill>
                  <a:schemeClr val="bg2">
                    <a:lumMod val="25000"/>
                  </a:schemeClr>
                </a:solidFill>
              </a:rPr>
              <a:t>V Osrednji knjižnici Celje prisostvovali odprtju </a:t>
            </a:r>
            <a:r>
              <a:rPr lang="sl-SI" sz="1800" dirty="0" smtClean="0">
                <a:solidFill>
                  <a:srgbClr val="C00000"/>
                </a:solidFill>
              </a:rPr>
              <a:t>12. razstave šolskih literarnih glasil</a:t>
            </a:r>
            <a:r>
              <a:rPr lang="sl-SI" sz="1800" dirty="0" smtClean="0">
                <a:solidFill>
                  <a:schemeClr val="bg2">
                    <a:lumMod val="25000"/>
                  </a:schemeClr>
                </a:solidFill>
              </a:rPr>
              <a:t>. Ob 17. uri pa zaključni slavnostni podelitvi nagrad </a:t>
            </a:r>
            <a:r>
              <a:rPr lang="sl-SI" sz="1800" dirty="0" smtClean="0">
                <a:solidFill>
                  <a:srgbClr val="C00000"/>
                </a:solidFill>
                <a:hlinkClick r:id="rId3" action="ppaction://hlinksldjump"/>
              </a:rPr>
              <a:t>petim najboljšim avtorjem</a:t>
            </a:r>
            <a:r>
              <a:rPr lang="sl-SI" sz="1800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</a:p>
          <a:p>
            <a:pPr algn="just"/>
            <a:r>
              <a:rPr lang="sl-SI" sz="1800" dirty="0" smtClean="0">
                <a:solidFill>
                  <a:srgbClr val="C00000"/>
                </a:solidFill>
              </a:rPr>
              <a:t>21. marca 2019 </a:t>
            </a:r>
            <a:r>
              <a:rPr lang="sl-SI" sz="1800" smtClean="0">
                <a:solidFill>
                  <a:schemeClr val="bg2">
                    <a:lumMod val="25000"/>
                  </a:schemeClr>
                </a:solidFill>
              </a:rPr>
              <a:t>je bilo ob </a:t>
            </a:r>
            <a:r>
              <a:rPr lang="sl-SI" sz="1800" dirty="0">
                <a:solidFill>
                  <a:schemeClr val="bg2">
                    <a:lumMod val="25000"/>
                  </a:schemeClr>
                </a:solidFill>
              </a:rPr>
              <a:t>18. uri </a:t>
            </a:r>
            <a:r>
              <a:rPr lang="sl-SI" sz="1800" dirty="0" smtClean="0">
                <a:solidFill>
                  <a:schemeClr val="bg2">
                    <a:lumMod val="25000"/>
                  </a:schemeClr>
                </a:solidFill>
              </a:rPr>
              <a:t> v </a:t>
            </a:r>
            <a:r>
              <a:rPr lang="sl-SI" sz="1800" dirty="0" smtClean="0">
                <a:solidFill>
                  <a:srgbClr val="C00000"/>
                </a:solidFill>
              </a:rPr>
              <a:t>Centru za poezijo Tomaža Šalamuna v Ljubljani </a:t>
            </a:r>
            <a:r>
              <a:rPr lang="sl-SI" sz="1800" dirty="0" smtClean="0">
                <a:solidFill>
                  <a:schemeClr val="bg2">
                    <a:lumMod val="25000"/>
                  </a:schemeClr>
                </a:solidFill>
              </a:rPr>
              <a:t>branje finalistov.</a:t>
            </a:r>
          </a:p>
          <a:p>
            <a:r>
              <a:rPr lang="sl-SI" sz="1800" dirty="0" smtClean="0">
                <a:solidFill>
                  <a:schemeClr val="bg2">
                    <a:lumMod val="25000"/>
                  </a:schemeClr>
                </a:solidFill>
              </a:rPr>
              <a:t>Literarni prispevki in ocene so objavljeni v literarnem zborniku </a:t>
            </a:r>
            <a:r>
              <a:rPr lang="sl-SI" sz="1800" dirty="0" smtClean="0">
                <a:solidFill>
                  <a:srgbClr val="C00000"/>
                </a:solidFill>
              </a:rPr>
              <a:t>Lahko je zgolj beseda. </a:t>
            </a:r>
            <a:r>
              <a:rPr lang="sl-SI" sz="1800" dirty="0" smtClean="0">
                <a:solidFill>
                  <a:srgbClr val="002060"/>
                </a:solidFill>
                <a:hlinkClick r:id="rId4"/>
              </a:rPr>
              <a:t>Preberite ga!</a:t>
            </a:r>
            <a:endParaRPr lang="sl-SI" sz="1800" dirty="0" smtClean="0">
              <a:solidFill>
                <a:srgbClr val="002060"/>
              </a:solidFill>
            </a:endParaRPr>
          </a:p>
          <a:p>
            <a:r>
              <a:rPr lang="sl-SI" sz="1800" dirty="0" smtClean="0">
                <a:solidFill>
                  <a:schemeClr val="bg2">
                    <a:lumMod val="25000"/>
                  </a:schemeClr>
                </a:solidFill>
              </a:rPr>
              <a:t>Oglejte si </a:t>
            </a:r>
            <a:r>
              <a:rPr lang="sl-SI" sz="1800" dirty="0">
                <a:solidFill>
                  <a:schemeClr val="bg2">
                    <a:lumMod val="50000"/>
                  </a:schemeClr>
                </a:solidFill>
                <a:hlinkClick r:id="rId5"/>
              </a:rPr>
              <a:t>fotografije na šolski spletni </a:t>
            </a:r>
            <a:r>
              <a:rPr lang="sl-SI" sz="1800" dirty="0" smtClean="0">
                <a:solidFill>
                  <a:schemeClr val="bg2">
                    <a:lumMod val="50000"/>
                  </a:schemeClr>
                </a:solidFill>
                <a:hlinkClick r:id="rId5"/>
              </a:rPr>
              <a:t>strani</a:t>
            </a:r>
            <a:r>
              <a:rPr lang="sl-SI" sz="18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endParaRPr lang="sl-SI" sz="18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ctr">
              <a:buNone/>
            </a:pPr>
            <a:r>
              <a:rPr lang="sl-SI" sz="1800" dirty="0" smtClean="0">
                <a:solidFill>
                  <a:srgbClr val="C00000"/>
                </a:solidFill>
              </a:rPr>
              <a:t>Vsem udeležencem se zahvaljujemo za obisk! </a:t>
            </a:r>
            <a:endParaRPr lang="sl-SI" sz="1800" dirty="0">
              <a:solidFill>
                <a:srgbClr val="C00000"/>
              </a:solidFill>
            </a:endParaRPr>
          </a:p>
          <a:p>
            <a:pPr marL="0" indent="0" algn="r">
              <a:buNone/>
            </a:pPr>
            <a:r>
              <a:rPr lang="sl-SI" sz="1800" dirty="0" smtClean="0">
                <a:solidFill>
                  <a:srgbClr val="C00000"/>
                </a:solidFill>
              </a:rPr>
              <a:t>Vabimo vas na 33. Roševe dneve – marca 2020!</a:t>
            </a:r>
          </a:p>
          <a:p>
            <a:endParaRPr lang="sl-SI" sz="1200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sl-SI" sz="1800" dirty="0"/>
          </a:p>
        </p:txBody>
      </p:sp>
      <p:pic>
        <p:nvPicPr>
          <p:cNvPr id="1026" name="Picture 2" descr="JSKD_barvni_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03860"/>
            <a:ext cx="890588" cy="72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Slika 9" descr="logo fran ros_a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027776" y="299963"/>
            <a:ext cx="812874" cy="836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lika 8" descr="http://franros18815.splet.arnes.si/files/2017/02/Logo_rosevi_dnevi.jpg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422400" cy="13754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oljeZBesedilom 1">
            <a:hlinkClick r:id="" action="ppaction://hlinkshowjump?jump=nextslide"/>
          </p:cNvPr>
          <p:cNvSpPr txBox="1"/>
          <p:nvPr/>
        </p:nvSpPr>
        <p:spPr>
          <a:xfrm>
            <a:off x="7252776" y="6096787"/>
            <a:ext cx="1423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NAPREJ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1380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sl-SI" sz="3200" b="1" dirty="0" smtClean="0">
                <a:solidFill>
                  <a:srgbClr val="C00000"/>
                </a:solidFill>
              </a:rPr>
              <a:t/>
            </a:r>
            <a:br>
              <a:rPr lang="sl-SI" sz="3200" b="1" dirty="0" smtClean="0">
                <a:solidFill>
                  <a:srgbClr val="C00000"/>
                </a:solidFill>
              </a:rPr>
            </a:br>
            <a:r>
              <a:rPr lang="sl-SI" sz="3200" b="1" dirty="0">
                <a:solidFill>
                  <a:srgbClr val="C00000"/>
                </a:solidFill>
              </a:rPr>
              <a:t/>
            </a:r>
            <a:br>
              <a:rPr lang="sl-SI" sz="3200" b="1" dirty="0">
                <a:solidFill>
                  <a:srgbClr val="C00000"/>
                </a:solidFill>
              </a:rPr>
            </a:br>
            <a:r>
              <a:rPr lang="sl-SI" sz="3200" b="1" dirty="0" smtClean="0">
                <a:solidFill>
                  <a:srgbClr val="C00000"/>
                </a:solidFill>
              </a:rPr>
              <a:t>Udeleženci 32. Roševih dnevov – 20. 3. 2019</a:t>
            </a:r>
            <a:endParaRPr lang="sl-SI" sz="3200" b="1" dirty="0">
              <a:solidFill>
                <a:srgbClr val="C00000"/>
              </a:solidFill>
            </a:endParaRPr>
          </a:p>
        </p:txBody>
      </p:sp>
      <p:sp>
        <p:nvSpPr>
          <p:cNvPr id="4" name="Označba mesta vsebine 3"/>
          <p:cNvSpPr>
            <a:spLocks noGrp="1"/>
          </p:cNvSpPr>
          <p:nvPr>
            <p:ph idx="1"/>
          </p:nvPr>
        </p:nvSpPr>
        <p:spPr>
          <a:xfrm>
            <a:off x="611560" y="6117388"/>
            <a:ext cx="8229600" cy="576064"/>
          </a:xfrm>
        </p:spPr>
        <p:txBody>
          <a:bodyPr>
            <a:normAutofit/>
          </a:bodyPr>
          <a:lstStyle/>
          <a:p>
            <a:pPr algn="r"/>
            <a:r>
              <a:rPr lang="sl-SI" sz="2000" dirty="0" smtClean="0">
                <a:hlinkClick r:id="rId2" action="ppaction://hlinksldjump"/>
              </a:rPr>
              <a:t>NAZAJ</a:t>
            </a:r>
            <a:endParaRPr lang="sl-SI" sz="2000" dirty="0" smtClean="0"/>
          </a:p>
          <a:p>
            <a:pPr algn="r"/>
            <a:endParaRPr lang="sl-SI" dirty="0"/>
          </a:p>
          <a:p>
            <a:pPr algn="r"/>
            <a:endParaRPr lang="sl-SI" dirty="0" smtClean="0"/>
          </a:p>
          <a:p>
            <a:pPr algn="r"/>
            <a:endParaRPr lang="sl-SI" dirty="0"/>
          </a:p>
          <a:p>
            <a:pPr algn="r"/>
            <a:endParaRPr lang="sl-SI" dirty="0" smtClean="0"/>
          </a:p>
          <a:p>
            <a:pPr algn="r"/>
            <a:endParaRPr lang="sl-SI" dirty="0" smtClean="0"/>
          </a:p>
        </p:txBody>
      </p:sp>
      <p:sp>
        <p:nvSpPr>
          <p:cNvPr id="5" name="PoljeZBesedilom 4"/>
          <p:cNvSpPr txBox="1"/>
          <p:nvPr/>
        </p:nvSpPr>
        <p:spPr>
          <a:xfrm>
            <a:off x="6192180" y="611738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NAPREJ</a:t>
            </a:r>
            <a:endParaRPr lang="sl-SI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8547743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238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sl-SI" sz="3200" b="1" dirty="0" smtClean="0">
                <a:solidFill>
                  <a:srgbClr val="C00000"/>
                </a:solidFill>
              </a:rPr>
              <a:t/>
            </a:r>
            <a:br>
              <a:rPr lang="sl-SI" sz="3200" b="1" dirty="0" smtClean="0">
                <a:solidFill>
                  <a:srgbClr val="C00000"/>
                </a:solidFill>
              </a:rPr>
            </a:br>
            <a:r>
              <a:rPr lang="sl-SI" sz="3200" b="1" dirty="0">
                <a:solidFill>
                  <a:srgbClr val="C00000"/>
                </a:solidFill>
              </a:rPr>
              <a:t/>
            </a:r>
            <a:br>
              <a:rPr lang="sl-SI" sz="3200" b="1" dirty="0">
                <a:solidFill>
                  <a:srgbClr val="C00000"/>
                </a:solidFill>
              </a:rPr>
            </a:br>
            <a:r>
              <a:rPr lang="sl-SI" sz="3200" b="1" dirty="0" smtClean="0">
                <a:solidFill>
                  <a:srgbClr val="C00000"/>
                </a:solidFill>
              </a:rPr>
              <a:t>Finalisti 32. Roševih dnevov – 20. 3. 2019</a:t>
            </a:r>
            <a:endParaRPr lang="sl-SI" sz="3200" b="1" dirty="0">
              <a:solidFill>
                <a:srgbClr val="C00000"/>
              </a:solidFill>
            </a:endParaRPr>
          </a:p>
        </p:txBody>
      </p:sp>
      <p:sp>
        <p:nvSpPr>
          <p:cNvPr id="4" name="Označba mesta vsebine 3"/>
          <p:cNvSpPr>
            <a:spLocks noGrp="1"/>
          </p:cNvSpPr>
          <p:nvPr>
            <p:ph idx="1"/>
          </p:nvPr>
        </p:nvSpPr>
        <p:spPr>
          <a:xfrm>
            <a:off x="611560" y="6117388"/>
            <a:ext cx="8229600" cy="576064"/>
          </a:xfrm>
        </p:spPr>
        <p:txBody>
          <a:bodyPr>
            <a:normAutofit/>
          </a:bodyPr>
          <a:lstStyle/>
          <a:p>
            <a:pPr algn="r"/>
            <a:r>
              <a:rPr lang="sl-SI" sz="2000" dirty="0" smtClean="0">
                <a:hlinkClick r:id="rId2" action="ppaction://hlinksldjump"/>
              </a:rPr>
              <a:t>NAZAJ</a:t>
            </a:r>
            <a:endParaRPr lang="sl-SI" sz="2000" dirty="0" smtClean="0"/>
          </a:p>
          <a:p>
            <a:pPr algn="r"/>
            <a:endParaRPr lang="sl-SI" dirty="0"/>
          </a:p>
          <a:p>
            <a:pPr algn="r"/>
            <a:endParaRPr lang="sl-SI" dirty="0" smtClean="0"/>
          </a:p>
          <a:p>
            <a:pPr algn="r"/>
            <a:endParaRPr lang="sl-SI" dirty="0"/>
          </a:p>
          <a:p>
            <a:pPr algn="r"/>
            <a:endParaRPr lang="sl-SI" dirty="0" smtClean="0"/>
          </a:p>
          <a:p>
            <a:pPr algn="r"/>
            <a:endParaRPr lang="sl-SI" dirty="0" smtClean="0"/>
          </a:p>
        </p:txBody>
      </p:sp>
      <p:sp>
        <p:nvSpPr>
          <p:cNvPr id="5" name="PoljeZBesedilom 4"/>
          <p:cNvSpPr txBox="1"/>
          <p:nvPr/>
        </p:nvSpPr>
        <p:spPr>
          <a:xfrm>
            <a:off x="6192180" y="611738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/>
              <a:t>NAPREJ</a:t>
            </a:r>
            <a:endParaRPr lang="sl-S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04864"/>
            <a:ext cx="5112568" cy="2827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683568" y="5390299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JAKOB ZEIN ALHADY</a:t>
            </a:r>
            <a:r>
              <a:rPr lang="sl-SI" dirty="0"/>
              <a:t>, </a:t>
            </a:r>
            <a:r>
              <a:rPr lang="sl-SI"/>
              <a:t>AJDA </a:t>
            </a:r>
            <a:r>
              <a:rPr lang="sl-SI" smtClean="0"/>
              <a:t>VARL, ŠPELA </a:t>
            </a:r>
            <a:r>
              <a:rPr lang="sl-SI" dirty="0" smtClean="0"/>
              <a:t>GORENC</a:t>
            </a:r>
            <a:r>
              <a:rPr lang="sl-SI" dirty="0"/>
              <a:t>, </a:t>
            </a:r>
            <a:r>
              <a:rPr lang="sl-SI" dirty="0" smtClean="0"/>
              <a:t>INES ŠUBIC, </a:t>
            </a:r>
            <a:r>
              <a:rPr lang="sl-SI"/>
              <a:t>ANIKA </a:t>
            </a:r>
            <a:r>
              <a:rPr lang="sl-SI" smtClean="0"/>
              <a:t>SIMONČIČ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00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163</Words>
  <Application>Microsoft Office PowerPoint</Application>
  <PresentationFormat>Diaprojekcija na zaslonu (4:3)</PresentationFormat>
  <Paragraphs>25</Paragraphs>
  <Slides>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Officeova tema</vt:lpstr>
      <vt:lpstr>32. Roševi dnevi </vt:lpstr>
      <vt:lpstr>  Udeleženci 32. Roševih dnevov – 20. 3. 2019</vt:lpstr>
      <vt:lpstr>  Finalisti 32. Roševih dnevov – 20. 3. 2019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XXVII. Roševi dnevi</dc:title>
  <dc:creator>Knjižnica_2</dc:creator>
  <cp:lastModifiedBy>Fran Ros</cp:lastModifiedBy>
  <cp:revision>46</cp:revision>
  <dcterms:created xsi:type="dcterms:W3CDTF">2014-03-20T09:30:04Z</dcterms:created>
  <dcterms:modified xsi:type="dcterms:W3CDTF">2019-03-24T19:01:11Z</dcterms:modified>
</cp:coreProperties>
</file>