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71" r:id="rId7"/>
    <p:sldId id="269" r:id="rId8"/>
    <p:sldId id="272" r:id="rId9"/>
    <p:sldId id="270" r:id="rId10"/>
    <p:sldId id="273" r:id="rId11"/>
    <p:sldId id="258" r:id="rId12"/>
    <p:sldId id="274" r:id="rId13"/>
    <p:sldId id="257" r:id="rId14"/>
    <p:sldId id="275" r:id="rId15"/>
    <p:sldId id="259" r:id="rId16"/>
    <p:sldId id="260" r:id="rId17"/>
    <p:sldId id="277" r:id="rId18"/>
    <p:sldId id="265" r:id="rId19"/>
    <p:sldId id="276" r:id="rId20"/>
    <p:sldId id="266" r:id="rId21"/>
    <p:sldId id="278" r:id="rId2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945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396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017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69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5869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8163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88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192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829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069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505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59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363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322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16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53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A823C-820F-4F01-AE96-E8A5AC430539}" type="datetimeFigureOut">
              <a:rPr lang="sl-SI" smtClean="0"/>
              <a:pPr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736CCE-E41E-4494-B388-D4673C720C6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884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Utrjevanje za 2. PPZ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12085"/>
          </a:xfrm>
        </p:spPr>
        <p:txBody>
          <a:bodyPr>
            <a:normAutofit/>
          </a:bodyPr>
          <a:lstStyle/>
          <a:p>
            <a:r>
              <a:rPr lang="sl-SI" sz="3200" dirty="0" smtClean="0"/>
              <a:t>Project 1 						 6. razred</a:t>
            </a:r>
          </a:p>
          <a:p>
            <a:endParaRPr lang="sl-SI" sz="3200" dirty="0"/>
          </a:p>
          <a:p>
            <a:r>
              <a:rPr lang="sl-SI" sz="3200" dirty="0" err="1" smtClean="0"/>
              <a:t>Units</a:t>
            </a:r>
            <a:r>
              <a:rPr lang="sl-SI" sz="3200" dirty="0" smtClean="0"/>
              <a:t> 2 &amp; 3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7183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249251"/>
            <a:ext cx="8596668" cy="4792111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He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She</a:t>
            </a:r>
            <a:endParaRPr lang="sl-SI" dirty="0" smtClean="0">
              <a:solidFill>
                <a:srgbClr val="FF0000"/>
              </a:solidFill>
            </a:endParaRPr>
          </a:p>
          <a:p>
            <a:r>
              <a:rPr lang="sl-SI" dirty="0" err="1">
                <a:solidFill>
                  <a:srgbClr val="FF0000"/>
                </a:solidFill>
              </a:rPr>
              <a:t>t</a:t>
            </a:r>
            <a:r>
              <a:rPr lang="sl-SI" dirty="0" err="1" smtClean="0">
                <a:solidFill>
                  <a:srgbClr val="FF0000"/>
                </a:solidFill>
              </a:rPr>
              <a:t>hem</a:t>
            </a:r>
            <a:endParaRPr lang="sl-SI" dirty="0" smtClean="0">
              <a:solidFill>
                <a:srgbClr val="FF0000"/>
              </a:solidFill>
            </a:endParaRPr>
          </a:p>
          <a:p>
            <a:r>
              <a:rPr lang="sl-SI" dirty="0" err="1" smtClean="0">
                <a:solidFill>
                  <a:srgbClr val="FF0000"/>
                </a:solidFill>
              </a:rPr>
              <a:t>We</a:t>
            </a:r>
            <a:endParaRPr lang="sl-SI" dirty="0" smtClean="0">
              <a:solidFill>
                <a:srgbClr val="FF0000"/>
              </a:solidFill>
            </a:endParaRPr>
          </a:p>
          <a:p>
            <a:r>
              <a:rPr lang="sl-SI" dirty="0" err="1" smtClean="0">
                <a:solidFill>
                  <a:srgbClr val="FF0000"/>
                </a:solidFill>
              </a:rPr>
              <a:t>They</a:t>
            </a:r>
            <a:endParaRPr lang="sl-SI" dirty="0" smtClean="0">
              <a:solidFill>
                <a:srgbClr val="FF0000"/>
              </a:solidFill>
            </a:endParaRPr>
          </a:p>
          <a:p>
            <a:r>
              <a:rPr lang="sl-SI" dirty="0" err="1" smtClean="0">
                <a:solidFill>
                  <a:srgbClr val="FF0000"/>
                </a:solidFill>
              </a:rPr>
              <a:t>them</a:t>
            </a:r>
            <a:endParaRPr lang="sl-SI" dirty="0" smtClean="0">
              <a:solidFill>
                <a:srgbClr val="FF0000"/>
              </a:solidFill>
            </a:endParaRPr>
          </a:p>
          <a:p>
            <a:r>
              <a:rPr lang="sl-SI" dirty="0" smtClean="0">
                <a:solidFill>
                  <a:srgbClr val="FF0000"/>
                </a:solidFill>
              </a:rPr>
              <a:t>It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4229517" cy="2391177"/>
          </a:xfrm>
        </p:spPr>
        <p:txBody>
          <a:bodyPr/>
          <a:lstStyle/>
          <a:p>
            <a:r>
              <a:rPr lang="sl-SI" dirty="0" err="1" smtClean="0"/>
              <a:t>What</a:t>
            </a:r>
            <a:r>
              <a:rPr lang="sl-SI" dirty="0" smtClean="0"/>
              <a:t> are </a:t>
            </a:r>
            <a:r>
              <a:rPr lang="sl-SI" dirty="0" err="1" smtClean="0"/>
              <a:t>they</a:t>
            </a:r>
            <a:r>
              <a:rPr lang="sl-SI" dirty="0" smtClean="0"/>
              <a:t> </a:t>
            </a:r>
            <a:r>
              <a:rPr lang="sl-SI" dirty="0" err="1" smtClean="0"/>
              <a:t>doing</a:t>
            </a:r>
            <a:r>
              <a:rPr lang="sl-SI" dirty="0" smtClean="0"/>
              <a:t>?</a:t>
            </a:r>
            <a:br>
              <a:rPr lang="sl-SI" dirty="0" smtClean="0"/>
            </a:br>
            <a:r>
              <a:rPr lang="sl-SI" sz="3200" dirty="0" smtClean="0"/>
              <a:t>(</a:t>
            </a:r>
            <a:r>
              <a:rPr lang="sl-SI" sz="3200" dirty="0" err="1" smtClean="0"/>
              <a:t>Present</a:t>
            </a:r>
            <a:r>
              <a:rPr lang="sl-SI" sz="3200" dirty="0" smtClean="0"/>
              <a:t> </a:t>
            </a:r>
            <a:r>
              <a:rPr lang="sl-SI" sz="3200" dirty="0" err="1" smtClean="0"/>
              <a:t>Continuous</a:t>
            </a:r>
            <a:r>
              <a:rPr lang="sl-SI" sz="3200" dirty="0" smtClean="0"/>
              <a:t>)</a:t>
            </a:r>
            <a:endParaRPr lang="sl-SI" sz="32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-90152"/>
            <a:ext cx="4314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056069"/>
            <a:ext cx="8596668" cy="4985294"/>
          </a:xfrm>
        </p:spPr>
        <p:txBody>
          <a:bodyPr/>
          <a:lstStyle/>
          <a:p>
            <a:r>
              <a:rPr lang="sl-SI" dirty="0" err="1" smtClean="0">
                <a:solidFill>
                  <a:srgbClr val="FF0000"/>
                </a:solidFill>
              </a:rPr>
              <a:t>Mr</a:t>
            </a:r>
            <a:r>
              <a:rPr lang="sl-SI" dirty="0" smtClean="0">
                <a:solidFill>
                  <a:srgbClr val="FF0000"/>
                </a:solidFill>
              </a:rPr>
              <a:t> Walker is </a:t>
            </a:r>
            <a:r>
              <a:rPr lang="sl-SI" dirty="0" err="1" smtClean="0">
                <a:solidFill>
                  <a:srgbClr val="FF0000"/>
                </a:solidFill>
              </a:rPr>
              <a:t>walking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the</a:t>
            </a:r>
            <a:r>
              <a:rPr lang="sl-SI" dirty="0" smtClean="0">
                <a:solidFill>
                  <a:srgbClr val="FF0000"/>
                </a:solidFill>
              </a:rPr>
              <a:t> dog.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Georgia is </a:t>
            </a:r>
            <a:r>
              <a:rPr lang="sl-SI" dirty="0" err="1" smtClean="0">
                <a:solidFill>
                  <a:srgbClr val="FF0000"/>
                </a:solidFill>
              </a:rPr>
              <a:t>taking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photographs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Hannah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and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Ruby</a:t>
            </a:r>
            <a:r>
              <a:rPr lang="sl-SI" dirty="0" smtClean="0">
                <a:solidFill>
                  <a:srgbClr val="FF0000"/>
                </a:solidFill>
              </a:rPr>
              <a:t> are </a:t>
            </a:r>
            <a:r>
              <a:rPr lang="sl-SI" dirty="0" err="1" smtClean="0">
                <a:solidFill>
                  <a:srgbClr val="FF0000"/>
                </a:solidFill>
              </a:rPr>
              <a:t>rollerblading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Mrs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Giggs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and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Suzy</a:t>
            </a:r>
            <a:r>
              <a:rPr lang="sl-SI" dirty="0" smtClean="0">
                <a:solidFill>
                  <a:srgbClr val="FF0000"/>
                </a:solidFill>
              </a:rPr>
              <a:t> are </a:t>
            </a:r>
            <a:r>
              <a:rPr lang="sl-SI" dirty="0" err="1" smtClean="0">
                <a:solidFill>
                  <a:srgbClr val="FF0000"/>
                </a:solidFill>
              </a:rPr>
              <a:t>feeding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the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ducks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Nathan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and</a:t>
            </a:r>
            <a:r>
              <a:rPr lang="sl-SI" dirty="0" smtClean="0">
                <a:solidFill>
                  <a:srgbClr val="FF0000"/>
                </a:solidFill>
              </a:rPr>
              <a:t> Sam are </a:t>
            </a:r>
            <a:r>
              <a:rPr lang="sl-SI" dirty="0" err="1" smtClean="0">
                <a:solidFill>
                  <a:srgbClr val="FF0000"/>
                </a:solidFill>
              </a:rPr>
              <a:t>swimming</a:t>
            </a:r>
            <a:r>
              <a:rPr lang="sl-SI" dirty="0" smtClean="0">
                <a:solidFill>
                  <a:srgbClr val="FF0000"/>
                </a:solidFill>
              </a:rPr>
              <a:t>/</a:t>
            </a:r>
            <a:r>
              <a:rPr lang="sl-SI" dirty="0" err="1" smtClean="0">
                <a:solidFill>
                  <a:srgbClr val="FF0000"/>
                </a:solidFill>
              </a:rPr>
              <a:t>playing</a:t>
            </a:r>
            <a:r>
              <a:rPr lang="sl-SI" dirty="0" smtClean="0">
                <a:solidFill>
                  <a:srgbClr val="FF0000"/>
                </a:solidFill>
              </a:rPr>
              <a:t> in </a:t>
            </a:r>
            <a:r>
              <a:rPr lang="sl-SI" dirty="0" err="1" smtClean="0">
                <a:solidFill>
                  <a:srgbClr val="FF0000"/>
                </a:solidFill>
              </a:rPr>
              <a:t>the</a:t>
            </a:r>
            <a:r>
              <a:rPr lang="sl-SI" dirty="0" smtClean="0">
                <a:solidFill>
                  <a:srgbClr val="FF0000"/>
                </a:solidFill>
              </a:rPr>
              <a:t> pond.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Zach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and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Damien</a:t>
            </a:r>
            <a:r>
              <a:rPr lang="sl-SI" dirty="0" smtClean="0">
                <a:solidFill>
                  <a:srgbClr val="FF0000"/>
                </a:solidFill>
              </a:rPr>
              <a:t> are </a:t>
            </a:r>
            <a:r>
              <a:rPr lang="sl-SI" dirty="0" err="1" smtClean="0">
                <a:solidFill>
                  <a:srgbClr val="FF0000"/>
                </a:solidFill>
              </a:rPr>
              <a:t>playing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with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the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ball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Gabriel is </a:t>
            </a:r>
            <a:r>
              <a:rPr lang="sl-SI" dirty="0" err="1" smtClean="0">
                <a:solidFill>
                  <a:srgbClr val="FF0000"/>
                </a:solidFill>
              </a:rPr>
              <a:t>sleeping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Austin is </a:t>
            </a:r>
            <a:r>
              <a:rPr lang="sl-SI" dirty="0" err="1" smtClean="0">
                <a:solidFill>
                  <a:srgbClr val="FF0000"/>
                </a:solidFill>
              </a:rPr>
              <a:t>reading</a:t>
            </a:r>
            <a:r>
              <a:rPr lang="sl-SI" dirty="0" smtClean="0">
                <a:solidFill>
                  <a:srgbClr val="FF0000"/>
                </a:solidFill>
              </a:rPr>
              <a:t> a magazine.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Maisie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and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Beth</a:t>
            </a:r>
            <a:r>
              <a:rPr lang="sl-SI" dirty="0" smtClean="0">
                <a:solidFill>
                  <a:srgbClr val="FF0000"/>
                </a:solidFill>
              </a:rPr>
              <a:t> are </a:t>
            </a:r>
            <a:r>
              <a:rPr lang="sl-SI" dirty="0" err="1" smtClean="0">
                <a:solidFill>
                  <a:srgbClr val="FF0000"/>
                </a:solidFill>
              </a:rPr>
              <a:t>eating</a:t>
            </a:r>
            <a:r>
              <a:rPr lang="sl-SI" dirty="0" smtClean="0">
                <a:solidFill>
                  <a:srgbClr val="FF0000"/>
                </a:solidFill>
              </a:rPr>
              <a:t> ice-</a:t>
            </a:r>
            <a:r>
              <a:rPr lang="sl-SI" dirty="0" err="1" smtClean="0">
                <a:solidFill>
                  <a:srgbClr val="FF0000"/>
                </a:solidFill>
              </a:rPr>
              <a:t>cream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The</a:t>
            </a:r>
            <a:r>
              <a:rPr lang="sl-SI" dirty="0" smtClean="0">
                <a:solidFill>
                  <a:srgbClr val="FF0000"/>
                </a:solidFill>
              </a:rPr>
              <a:t> park </a:t>
            </a:r>
            <a:r>
              <a:rPr lang="sl-SI" dirty="0" err="1" smtClean="0">
                <a:solidFill>
                  <a:srgbClr val="FF0000"/>
                </a:solidFill>
              </a:rPr>
              <a:t>keeper</a:t>
            </a:r>
            <a:r>
              <a:rPr lang="sl-SI" dirty="0" smtClean="0">
                <a:solidFill>
                  <a:srgbClr val="FF0000"/>
                </a:solidFill>
              </a:rPr>
              <a:t> is </a:t>
            </a:r>
            <a:r>
              <a:rPr lang="sl-SI" dirty="0" err="1" smtClean="0">
                <a:solidFill>
                  <a:srgbClr val="FF0000"/>
                </a:solidFill>
              </a:rPr>
              <a:t>yelling</a:t>
            </a:r>
            <a:r>
              <a:rPr lang="sl-SI" dirty="0" smtClean="0">
                <a:solidFill>
                  <a:srgbClr val="FF0000"/>
                </a:solidFill>
              </a:rPr>
              <a:t> at </a:t>
            </a:r>
            <a:r>
              <a:rPr lang="sl-SI" dirty="0" err="1" smtClean="0">
                <a:solidFill>
                  <a:srgbClr val="FF0000"/>
                </a:solidFill>
              </a:rPr>
              <a:t>the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people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endParaRPr lang="sl-SI" dirty="0" smtClean="0">
              <a:solidFill>
                <a:srgbClr val="FF0000"/>
              </a:solidFill>
            </a:endParaRPr>
          </a:p>
          <a:p>
            <a:endParaRPr lang="sl-SI" dirty="0" smtClean="0">
              <a:solidFill>
                <a:srgbClr val="FF0000"/>
              </a:solidFill>
            </a:endParaRPr>
          </a:p>
          <a:p>
            <a:endParaRPr lang="sl-SI" dirty="0" smtClean="0">
              <a:solidFill>
                <a:srgbClr val="FF0000"/>
              </a:solidFill>
            </a:endParaRPr>
          </a:p>
          <a:p>
            <a:endParaRPr lang="sl-SI" dirty="0" smtClean="0">
              <a:solidFill>
                <a:srgbClr val="FF0000"/>
              </a:solidFill>
            </a:endParaRPr>
          </a:p>
          <a:p>
            <a:endParaRPr lang="sl-SI" dirty="0" smtClean="0">
              <a:solidFill>
                <a:srgbClr val="FF0000"/>
              </a:solidFill>
            </a:endParaRPr>
          </a:p>
          <a:p>
            <a:endParaRPr lang="sl-SI" dirty="0" smtClean="0">
              <a:solidFill>
                <a:srgbClr val="FF0000"/>
              </a:solidFill>
            </a:endParaRPr>
          </a:p>
          <a:p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564457"/>
            <a:ext cx="10515600" cy="646157"/>
          </a:xfrm>
        </p:spPr>
        <p:txBody>
          <a:bodyPr/>
          <a:lstStyle/>
          <a:p>
            <a:r>
              <a:rPr lang="sl-SI" dirty="0" err="1" smtClean="0"/>
              <a:t>Where</a:t>
            </a:r>
            <a:r>
              <a:rPr lang="sl-SI" dirty="0" smtClean="0"/>
              <a:t> are </a:t>
            </a:r>
            <a:r>
              <a:rPr lang="sl-SI" dirty="0" err="1" smtClean="0"/>
              <a:t>they</a:t>
            </a:r>
            <a:r>
              <a:rPr lang="sl-SI" dirty="0" smtClean="0"/>
              <a:t>?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89" y="3677924"/>
            <a:ext cx="2619375" cy="1743075"/>
          </a:xfrm>
          <a:prstGeom prst="rect">
            <a:avLst/>
          </a:prstGeom>
        </p:spPr>
      </p:pic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8794" y="1271900"/>
            <a:ext cx="2087160" cy="20871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357" y="1271900"/>
            <a:ext cx="2854732" cy="188903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492" y="1459180"/>
            <a:ext cx="3028950" cy="151447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974" y="3677923"/>
            <a:ext cx="2619375" cy="17430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8978" y="3365345"/>
            <a:ext cx="3047464" cy="20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584101"/>
            <a:ext cx="8596668" cy="4457261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He is in </a:t>
            </a:r>
            <a:r>
              <a:rPr lang="sl-SI" dirty="0" err="1" smtClean="0">
                <a:solidFill>
                  <a:srgbClr val="FF0000"/>
                </a:solidFill>
              </a:rPr>
              <a:t>the</a:t>
            </a:r>
            <a:r>
              <a:rPr lang="sl-SI" dirty="0" smtClean="0">
                <a:solidFill>
                  <a:srgbClr val="FF0000"/>
                </a:solidFill>
              </a:rPr>
              <a:t> park.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He is at </a:t>
            </a:r>
            <a:r>
              <a:rPr lang="sl-SI" dirty="0" err="1" smtClean="0">
                <a:solidFill>
                  <a:srgbClr val="FF0000"/>
                </a:solidFill>
              </a:rPr>
              <a:t>the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theme</a:t>
            </a:r>
            <a:r>
              <a:rPr lang="sl-SI" dirty="0" smtClean="0">
                <a:solidFill>
                  <a:srgbClr val="FF0000"/>
                </a:solidFill>
              </a:rPr>
              <a:t> park.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They</a:t>
            </a:r>
            <a:r>
              <a:rPr lang="sl-SI" dirty="0" smtClean="0">
                <a:solidFill>
                  <a:srgbClr val="FF0000"/>
                </a:solidFill>
              </a:rPr>
              <a:t> are at home.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They</a:t>
            </a:r>
            <a:r>
              <a:rPr lang="sl-SI" dirty="0" smtClean="0">
                <a:solidFill>
                  <a:srgbClr val="FF0000"/>
                </a:solidFill>
              </a:rPr>
              <a:t> are at </a:t>
            </a:r>
            <a:r>
              <a:rPr lang="sl-SI" dirty="0" err="1" smtClean="0">
                <a:solidFill>
                  <a:srgbClr val="FF0000"/>
                </a:solidFill>
              </a:rPr>
              <a:t>work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They</a:t>
            </a:r>
            <a:r>
              <a:rPr lang="sl-SI" dirty="0" smtClean="0">
                <a:solidFill>
                  <a:srgbClr val="FF0000"/>
                </a:solidFill>
              </a:rPr>
              <a:t> are in </a:t>
            </a:r>
            <a:r>
              <a:rPr lang="sl-SI" dirty="0" err="1" smtClean="0">
                <a:solidFill>
                  <a:srgbClr val="FF0000"/>
                </a:solidFill>
              </a:rPr>
              <a:t>the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restaurant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They</a:t>
            </a:r>
            <a:r>
              <a:rPr lang="sl-SI" dirty="0" smtClean="0">
                <a:solidFill>
                  <a:srgbClr val="FF0000"/>
                </a:solidFill>
              </a:rPr>
              <a:t> are on </a:t>
            </a:r>
            <a:r>
              <a:rPr lang="sl-SI" dirty="0" err="1" smtClean="0">
                <a:solidFill>
                  <a:srgbClr val="FF0000"/>
                </a:solidFill>
              </a:rPr>
              <a:t>holiday</a:t>
            </a:r>
            <a:r>
              <a:rPr lang="sl-SI" dirty="0" smtClean="0">
                <a:solidFill>
                  <a:srgbClr val="FF0000"/>
                </a:solidFill>
              </a:rPr>
              <a:t>./</a:t>
            </a:r>
            <a:r>
              <a:rPr lang="sl-SI" dirty="0" err="1" smtClean="0">
                <a:solidFill>
                  <a:srgbClr val="FF0000"/>
                </a:solidFill>
              </a:rPr>
              <a:t>They</a:t>
            </a:r>
            <a:r>
              <a:rPr lang="sl-SI" dirty="0" smtClean="0">
                <a:solidFill>
                  <a:srgbClr val="FF0000"/>
                </a:solidFill>
              </a:rPr>
              <a:t> are on </a:t>
            </a:r>
            <a:r>
              <a:rPr lang="sl-SI" dirty="0" err="1" smtClean="0">
                <a:solidFill>
                  <a:srgbClr val="FF0000"/>
                </a:solidFill>
              </a:rPr>
              <a:t>the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beach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endParaRPr lang="sl-SI" dirty="0" smtClean="0">
              <a:solidFill>
                <a:srgbClr val="FF0000"/>
              </a:solidFill>
            </a:endParaRPr>
          </a:p>
          <a:p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682"/>
          </a:xfrm>
        </p:spPr>
        <p:txBody>
          <a:bodyPr>
            <a:normAutofit/>
          </a:bodyPr>
          <a:lstStyle/>
          <a:p>
            <a:r>
              <a:rPr lang="sl-SI" dirty="0" err="1" smtClean="0"/>
              <a:t>What</a:t>
            </a:r>
            <a:r>
              <a:rPr lang="sl-SI" dirty="0" smtClean="0"/>
              <a:t> do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need</a:t>
            </a:r>
            <a:r>
              <a:rPr lang="sl-SI" dirty="0" smtClean="0"/>
              <a:t> to pack, </a:t>
            </a:r>
            <a:r>
              <a:rPr lang="sl-SI" dirty="0" err="1" smtClean="0"/>
              <a:t>when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/>
              <a:t> </a:t>
            </a:r>
            <a:r>
              <a:rPr lang="sl-SI" dirty="0" smtClean="0"/>
              <a:t>…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68193"/>
            <a:ext cx="8596668" cy="4573170"/>
          </a:xfrm>
        </p:spPr>
        <p:txBody>
          <a:bodyPr/>
          <a:lstStyle/>
          <a:p>
            <a:r>
              <a:rPr lang="sl-SI" sz="2400" dirty="0" smtClean="0"/>
              <a:t>… go to Portorož </a:t>
            </a:r>
            <a:r>
              <a:rPr lang="sl-SI" sz="2400" dirty="0" err="1" smtClean="0"/>
              <a:t>for</a:t>
            </a:r>
            <a:r>
              <a:rPr lang="sl-SI" sz="2400" dirty="0" smtClean="0"/>
              <a:t> </a:t>
            </a:r>
            <a:r>
              <a:rPr lang="sl-SI" sz="2400" b="1" u="sng" dirty="0" smtClean="0"/>
              <a:t>a </a:t>
            </a:r>
            <a:r>
              <a:rPr lang="sl-SI" sz="2400" b="1" u="sng" dirty="0" err="1" smtClean="0"/>
              <a:t>summer</a:t>
            </a:r>
            <a:r>
              <a:rPr lang="sl-SI" sz="2400" b="1" u="sng" dirty="0" smtClean="0"/>
              <a:t> </a:t>
            </a:r>
            <a:r>
              <a:rPr lang="sl-SI" sz="2400" b="1" u="sng" dirty="0" err="1" smtClean="0"/>
              <a:t>vacation</a:t>
            </a:r>
            <a:r>
              <a:rPr lang="sl-SI" sz="2400" b="1" u="sng" dirty="0" smtClean="0"/>
              <a:t> </a:t>
            </a:r>
            <a:r>
              <a:rPr lang="sl-SI" sz="2400" dirty="0" smtClean="0"/>
              <a:t>(poletne počitnice)?</a:t>
            </a:r>
          </a:p>
          <a:p>
            <a:endParaRPr lang="sl-SI" sz="2400" dirty="0"/>
          </a:p>
          <a:p>
            <a:r>
              <a:rPr lang="sl-SI" sz="2400" dirty="0" smtClean="0"/>
              <a:t>… </a:t>
            </a:r>
            <a:r>
              <a:rPr lang="sl-SI" sz="2400" dirty="0" err="1" smtClean="0"/>
              <a:t>travel</a:t>
            </a:r>
            <a:r>
              <a:rPr lang="sl-SI" sz="2400" dirty="0" smtClean="0"/>
              <a:t> </a:t>
            </a:r>
            <a:r>
              <a:rPr lang="sl-SI" sz="2400" b="1" u="sng" dirty="0" err="1" smtClean="0"/>
              <a:t>abroad</a:t>
            </a:r>
            <a:r>
              <a:rPr lang="sl-SI" sz="2400" dirty="0" smtClean="0"/>
              <a:t> (v tujino)?</a:t>
            </a:r>
          </a:p>
          <a:p>
            <a:endParaRPr lang="sl-SI" sz="2400" dirty="0"/>
          </a:p>
          <a:p>
            <a:r>
              <a:rPr lang="sl-SI" sz="2400" dirty="0" smtClean="0"/>
              <a:t>… go to </a:t>
            </a:r>
            <a:r>
              <a:rPr lang="sl-SI" sz="2400" b="1" u="sng" dirty="0" smtClean="0"/>
              <a:t>a </a:t>
            </a:r>
            <a:r>
              <a:rPr lang="sl-SI" sz="2400" b="1" u="sng" dirty="0" err="1" smtClean="0"/>
              <a:t>sp</a:t>
            </a:r>
            <a:r>
              <a:rPr lang="sl-SI" sz="2400" dirty="0" err="1" smtClean="0"/>
              <a:t>a</a:t>
            </a:r>
            <a:r>
              <a:rPr lang="sl-SI" sz="2400" dirty="0" smtClean="0"/>
              <a:t> (toplice) </a:t>
            </a:r>
            <a:r>
              <a:rPr lang="sl-SI" sz="2400" dirty="0" err="1" smtClean="0"/>
              <a:t>during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winter</a:t>
            </a:r>
            <a:r>
              <a:rPr lang="sl-SI" sz="2400" dirty="0" smtClean="0"/>
              <a:t> </a:t>
            </a:r>
            <a:r>
              <a:rPr lang="sl-SI" sz="2400" dirty="0" err="1" smtClean="0"/>
              <a:t>holidays</a:t>
            </a:r>
            <a:r>
              <a:rPr lang="sl-SI" sz="2400" dirty="0" smtClean="0"/>
              <a:t>?</a:t>
            </a:r>
          </a:p>
          <a:p>
            <a:endParaRPr lang="sl-SI" sz="2400" dirty="0"/>
          </a:p>
          <a:p>
            <a:r>
              <a:rPr lang="sl-SI" sz="2400" dirty="0" smtClean="0"/>
              <a:t>… go to </a:t>
            </a:r>
            <a:r>
              <a:rPr lang="sl-SI" sz="2400" b="1" u="sng" dirty="0" smtClean="0"/>
              <a:t>a </a:t>
            </a:r>
            <a:r>
              <a:rPr lang="sl-SI" sz="2400" b="1" u="sng" dirty="0" err="1" smtClean="0"/>
              <a:t>school</a:t>
            </a:r>
            <a:r>
              <a:rPr lang="sl-SI" sz="2400" b="1" u="sng" dirty="0" smtClean="0"/>
              <a:t> camp </a:t>
            </a:r>
            <a:r>
              <a:rPr lang="sl-SI" sz="2400" dirty="0" smtClean="0"/>
              <a:t>(šola v naravi) Planinka?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555" y="2393384"/>
            <a:ext cx="4693591" cy="313129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928048" y="2333767"/>
            <a:ext cx="648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towel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swimsuit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sunglasses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sun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lotion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flip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flops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money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  <a:endParaRPr lang="sl-SI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916675" y="3359624"/>
            <a:ext cx="601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passport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money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ID,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suitcase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clothes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…</a:t>
            </a:r>
            <a:endParaRPr lang="sl-SI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012209" y="4246728"/>
            <a:ext cx="648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towel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money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a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book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warm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clothes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a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tracksuit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a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rucksack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boots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,…</a:t>
            </a:r>
            <a:endParaRPr lang="sl-SI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971265" y="5475027"/>
            <a:ext cx="789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towel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bedsheets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clothes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a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book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a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pencil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case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 a </a:t>
            </a:r>
            <a:r>
              <a:rPr lang="sl-SI" dirty="0" err="1" smtClean="0">
                <a:solidFill>
                  <a:schemeClr val="accent5">
                    <a:lumMod val="75000"/>
                  </a:schemeClr>
                </a:solidFill>
              </a:rPr>
              <a:t>notebook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,… </a:t>
            </a:r>
            <a:endParaRPr lang="sl-SI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4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Transport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55313"/>
            <a:ext cx="8596668" cy="4586049"/>
          </a:xfrm>
        </p:spPr>
        <p:txBody>
          <a:bodyPr>
            <a:normAutofit/>
          </a:bodyPr>
          <a:lstStyle/>
          <a:p>
            <a:r>
              <a:rPr lang="sl-SI" sz="2800" dirty="0" err="1" smtClean="0"/>
              <a:t>What</a:t>
            </a:r>
            <a:r>
              <a:rPr lang="sl-SI" sz="2800" dirty="0" smtClean="0"/>
              <a:t> are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ways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</a:t>
            </a:r>
            <a:r>
              <a:rPr lang="sl-SI" sz="2800" dirty="0" err="1" smtClean="0"/>
              <a:t>travelling</a:t>
            </a:r>
            <a:r>
              <a:rPr lang="sl-SI" sz="2800" dirty="0" smtClean="0"/>
              <a:t> </a:t>
            </a:r>
            <a:r>
              <a:rPr lang="sl-SI" sz="2800" b="1" u="sng" dirty="0" smtClean="0"/>
              <a:t>on </a:t>
            </a:r>
            <a:r>
              <a:rPr lang="sl-SI" sz="2800" b="1" u="sng" dirty="0" err="1" smtClean="0"/>
              <a:t>water</a:t>
            </a:r>
            <a:r>
              <a:rPr lang="sl-SI" sz="2800" dirty="0" smtClean="0"/>
              <a:t>? Name at </a:t>
            </a:r>
            <a:r>
              <a:rPr lang="sl-SI" sz="2800" dirty="0" err="1" smtClean="0"/>
              <a:t>least</a:t>
            </a:r>
            <a:r>
              <a:rPr lang="sl-SI" sz="2800" dirty="0" smtClean="0"/>
              <a:t> 3.</a:t>
            </a:r>
          </a:p>
          <a:p>
            <a:endParaRPr lang="sl-SI" sz="2800" dirty="0"/>
          </a:p>
          <a:p>
            <a:r>
              <a:rPr lang="sl-SI" sz="2800" dirty="0" smtClean="0"/>
              <a:t>How </a:t>
            </a:r>
            <a:r>
              <a:rPr lang="sl-SI" sz="2800" dirty="0" err="1" smtClean="0"/>
              <a:t>can</a:t>
            </a:r>
            <a:r>
              <a:rPr lang="sl-SI" sz="2800" dirty="0" smtClean="0"/>
              <a:t> </a:t>
            </a:r>
            <a:r>
              <a:rPr lang="sl-SI" sz="2800" dirty="0" err="1" smtClean="0"/>
              <a:t>you</a:t>
            </a:r>
            <a:r>
              <a:rPr lang="sl-SI" sz="2800" dirty="0" smtClean="0"/>
              <a:t> </a:t>
            </a:r>
            <a:r>
              <a:rPr lang="sl-SI" sz="2800" dirty="0" err="1" smtClean="0"/>
              <a:t>travel</a:t>
            </a:r>
            <a:r>
              <a:rPr lang="sl-SI" sz="2800" dirty="0" smtClean="0"/>
              <a:t>, </a:t>
            </a:r>
            <a:r>
              <a:rPr lang="sl-SI" sz="2800" dirty="0" err="1" smtClean="0"/>
              <a:t>when</a:t>
            </a:r>
            <a:r>
              <a:rPr lang="sl-SI" sz="2800" dirty="0" smtClean="0"/>
              <a:t> </a:t>
            </a:r>
            <a:r>
              <a:rPr lang="sl-SI" sz="2800" dirty="0" err="1" smtClean="0"/>
              <a:t>you</a:t>
            </a:r>
            <a:r>
              <a:rPr lang="sl-SI" sz="2800" dirty="0" smtClean="0"/>
              <a:t> </a:t>
            </a:r>
            <a:r>
              <a:rPr lang="sl-SI" sz="2800" dirty="0" err="1" smtClean="0"/>
              <a:t>want</a:t>
            </a:r>
            <a:r>
              <a:rPr lang="sl-SI" sz="2800" dirty="0" smtClean="0"/>
              <a:t> to </a:t>
            </a:r>
            <a:r>
              <a:rPr lang="sl-SI" sz="2800" dirty="0" err="1" smtClean="0"/>
              <a:t>visit</a:t>
            </a:r>
            <a:r>
              <a:rPr lang="sl-SI" sz="2800" dirty="0" smtClean="0"/>
              <a:t> </a:t>
            </a:r>
            <a:r>
              <a:rPr lang="sl-SI" sz="2800" dirty="0" err="1" smtClean="0"/>
              <a:t>places</a:t>
            </a:r>
            <a:r>
              <a:rPr lang="sl-SI" sz="2800" dirty="0" smtClean="0"/>
              <a:t> in </a:t>
            </a:r>
            <a:r>
              <a:rPr lang="sl-SI" sz="2800" dirty="0" err="1" smtClean="0"/>
              <a:t>Slovenia</a:t>
            </a:r>
            <a:r>
              <a:rPr lang="sl-SI" sz="2800" dirty="0" smtClean="0"/>
              <a:t>? Name at </a:t>
            </a:r>
            <a:r>
              <a:rPr lang="sl-SI" sz="2800" dirty="0" err="1" smtClean="0"/>
              <a:t>least</a:t>
            </a:r>
            <a:r>
              <a:rPr lang="sl-SI" sz="2800" dirty="0" smtClean="0"/>
              <a:t> 6.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70" y="3604025"/>
            <a:ext cx="4521505" cy="3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682581"/>
            <a:ext cx="8596668" cy="5358782"/>
          </a:xfrm>
        </p:spPr>
        <p:txBody>
          <a:bodyPr/>
          <a:lstStyle/>
          <a:p>
            <a:r>
              <a:rPr lang="sl-SI" dirty="0" err="1" smtClean="0">
                <a:solidFill>
                  <a:srgbClr val="FF0000"/>
                </a:solidFill>
              </a:rPr>
              <a:t>By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ferry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  <a:r>
              <a:rPr lang="sl-SI" dirty="0" err="1" smtClean="0">
                <a:solidFill>
                  <a:srgbClr val="FF0000"/>
                </a:solidFill>
              </a:rPr>
              <a:t>by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boat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  <a:r>
              <a:rPr lang="sl-SI" dirty="0" err="1" smtClean="0">
                <a:solidFill>
                  <a:srgbClr val="FF0000"/>
                </a:solidFill>
              </a:rPr>
              <a:t>by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ship</a:t>
            </a:r>
            <a:endParaRPr lang="sl-SI" dirty="0" smtClean="0">
              <a:solidFill>
                <a:srgbClr val="FF0000"/>
              </a:solidFill>
            </a:endParaRPr>
          </a:p>
          <a:p>
            <a:endParaRPr lang="sl-SI" dirty="0">
              <a:solidFill>
                <a:srgbClr val="FF0000"/>
              </a:solidFill>
            </a:endParaRPr>
          </a:p>
          <a:p>
            <a:endParaRPr lang="sl-SI" dirty="0" smtClean="0">
              <a:solidFill>
                <a:srgbClr val="FF0000"/>
              </a:solidFill>
            </a:endParaRPr>
          </a:p>
          <a:p>
            <a:endParaRPr lang="sl-SI" dirty="0">
              <a:solidFill>
                <a:srgbClr val="FF0000"/>
              </a:solidFill>
            </a:endParaRPr>
          </a:p>
          <a:p>
            <a:r>
              <a:rPr lang="sl-SI" dirty="0" err="1" smtClean="0">
                <a:solidFill>
                  <a:srgbClr val="FF0000"/>
                </a:solidFill>
              </a:rPr>
              <a:t>By</a:t>
            </a:r>
            <a:r>
              <a:rPr lang="sl-SI" dirty="0" smtClean="0">
                <a:solidFill>
                  <a:srgbClr val="FF0000"/>
                </a:solidFill>
              </a:rPr>
              <a:t> bus, </a:t>
            </a:r>
            <a:r>
              <a:rPr lang="sl-SI" dirty="0" err="1" smtClean="0">
                <a:solidFill>
                  <a:srgbClr val="FF0000"/>
                </a:solidFill>
              </a:rPr>
              <a:t>by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train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  <a:r>
              <a:rPr lang="sl-SI" dirty="0" err="1" smtClean="0">
                <a:solidFill>
                  <a:srgbClr val="FF0000"/>
                </a:solidFill>
              </a:rPr>
              <a:t>by</a:t>
            </a:r>
            <a:r>
              <a:rPr lang="sl-SI" dirty="0" smtClean="0">
                <a:solidFill>
                  <a:srgbClr val="FF0000"/>
                </a:solidFill>
              </a:rPr>
              <a:t> bike, on </a:t>
            </a:r>
            <a:r>
              <a:rPr lang="sl-SI" dirty="0" err="1" smtClean="0">
                <a:solidFill>
                  <a:srgbClr val="FF0000"/>
                </a:solidFill>
              </a:rPr>
              <a:t>foot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  <a:r>
              <a:rPr lang="sl-SI" dirty="0" err="1" smtClean="0">
                <a:solidFill>
                  <a:srgbClr val="FF0000"/>
                </a:solidFill>
              </a:rPr>
              <a:t>by</a:t>
            </a:r>
            <a:r>
              <a:rPr lang="sl-SI" dirty="0" smtClean="0">
                <a:solidFill>
                  <a:srgbClr val="FF0000"/>
                </a:solidFill>
              </a:rPr>
              <a:t> car, </a:t>
            </a:r>
            <a:r>
              <a:rPr lang="sl-SI" dirty="0" err="1" smtClean="0">
                <a:solidFill>
                  <a:srgbClr val="FF0000"/>
                </a:solidFill>
              </a:rPr>
              <a:t>by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horse</a:t>
            </a:r>
            <a:r>
              <a:rPr lang="sl-SI" dirty="0" smtClean="0">
                <a:solidFill>
                  <a:srgbClr val="FF0000"/>
                </a:solidFill>
              </a:rPr>
              <a:t> …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446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086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Put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verbs</a:t>
            </a:r>
            <a:r>
              <a:rPr lang="sl-SI" dirty="0" smtClean="0"/>
              <a:t> in </a:t>
            </a:r>
            <a:r>
              <a:rPr lang="sl-SI" dirty="0" err="1" smtClean="0"/>
              <a:t>Present</a:t>
            </a:r>
            <a:r>
              <a:rPr lang="sl-SI" dirty="0" smtClean="0"/>
              <a:t> </a:t>
            </a:r>
            <a:r>
              <a:rPr lang="sl-SI" dirty="0" err="1" smtClean="0"/>
              <a:t>Simple</a:t>
            </a:r>
            <a:r>
              <a:rPr lang="sl-SI" dirty="0" smtClean="0"/>
              <a:t> </a:t>
            </a:r>
            <a:r>
              <a:rPr lang="sl-SI" dirty="0" err="1" smtClean="0"/>
              <a:t>or</a:t>
            </a:r>
            <a:r>
              <a:rPr lang="sl-SI" dirty="0" smtClean="0"/>
              <a:t> </a:t>
            </a:r>
            <a:r>
              <a:rPr lang="sl-SI" dirty="0" err="1" smtClean="0"/>
              <a:t>Continuous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65161"/>
            <a:ext cx="7101505" cy="49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>
                <a:solidFill>
                  <a:srgbClr val="FF0000"/>
                </a:solidFill>
              </a:rPr>
              <a:t>a</a:t>
            </a:r>
            <a:r>
              <a:rPr lang="sl-SI" dirty="0" err="1" smtClean="0">
                <a:solidFill>
                  <a:srgbClr val="FF0000"/>
                </a:solidFill>
              </a:rPr>
              <a:t>m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writing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walks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is </a:t>
            </a:r>
            <a:r>
              <a:rPr lang="sl-SI" dirty="0" err="1" smtClean="0">
                <a:solidFill>
                  <a:srgbClr val="FF0000"/>
                </a:solidFill>
              </a:rPr>
              <a:t>going</a:t>
            </a:r>
            <a:r>
              <a:rPr lang="sl-SI" dirty="0" smtClean="0">
                <a:solidFill>
                  <a:srgbClr val="FF0000"/>
                </a:solidFill>
              </a:rPr>
              <a:t>,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go, 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goes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are </a:t>
            </a:r>
            <a:r>
              <a:rPr lang="sl-SI" dirty="0" err="1" smtClean="0">
                <a:solidFill>
                  <a:srgbClr val="FF0000"/>
                </a:solidFill>
              </a:rPr>
              <a:t>playing</a:t>
            </a:r>
            <a:r>
              <a:rPr lang="sl-SI" dirty="0" smtClean="0">
                <a:solidFill>
                  <a:srgbClr val="FF0000"/>
                </a:solidFill>
              </a:rPr>
              <a:t>,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cries</a:t>
            </a:r>
            <a:r>
              <a:rPr lang="sl-SI" dirty="0" smtClean="0">
                <a:solidFill>
                  <a:srgbClr val="FF0000"/>
                </a:solidFill>
              </a:rPr>
              <a:t>,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am</a:t>
            </a:r>
            <a:r>
              <a:rPr lang="sl-SI" dirty="0" smtClean="0">
                <a:solidFill>
                  <a:srgbClr val="FF0000"/>
                </a:solidFill>
              </a:rPr>
              <a:t> not </a:t>
            </a:r>
            <a:r>
              <a:rPr lang="sl-SI" dirty="0" err="1" smtClean="0">
                <a:solidFill>
                  <a:srgbClr val="FF0000"/>
                </a:solidFill>
              </a:rPr>
              <a:t>doing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Does</a:t>
            </a:r>
            <a:r>
              <a:rPr lang="sl-SI" dirty="0" smtClean="0">
                <a:solidFill>
                  <a:srgbClr val="FF0000"/>
                </a:solidFill>
              </a:rPr>
              <a:t> he </a:t>
            </a:r>
            <a:r>
              <a:rPr lang="sl-SI" dirty="0" err="1" smtClean="0">
                <a:solidFill>
                  <a:srgbClr val="FF0000"/>
                </a:solidFill>
              </a:rPr>
              <a:t>watch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3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Name as </a:t>
            </a:r>
            <a:r>
              <a:rPr lang="sl-SI" dirty="0" err="1" smtClean="0"/>
              <a:t>many</a:t>
            </a:r>
            <a:r>
              <a:rPr lang="sl-SI" dirty="0" smtClean="0"/>
              <a:t> </a:t>
            </a:r>
            <a:r>
              <a:rPr lang="sl-SI" dirty="0" err="1" smtClean="0"/>
              <a:t>animals</a:t>
            </a:r>
            <a:r>
              <a:rPr lang="sl-SI" dirty="0" smtClean="0"/>
              <a:t> as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can</a:t>
            </a:r>
            <a:r>
              <a:rPr lang="sl-SI" dirty="0" smtClean="0"/>
              <a:t>.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1977"/>
            <a:ext cx="7160710" cy="248476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415" y="0"/>
            <a:ext cx="4116946" cy="411694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935" y="4520484"/>
            <a:ext cx="7592594" cy="217108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83" y="3489318"/>
            <a:ext cx="4872985" cy="2741054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3657600" y="1079500"/>
            <a:ext cx="12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elephant</a:t>
            </a:r>
            <a:endParaRPr lang="sl-SI" sz="20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2387600" y="1206500"/>
            <a:ext cx="81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tiger</a:t>
            </a:r>
            <a:endParaRPr lang="sl-SI" sz="20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299200" y="1231900"/>
            <a:ext cx="12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kangaroo</a:t>
            </a:r>
            <a:endParaRPr lang="sl-SI" sz="20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461000" y="3238500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beetle</a:t>
            </a:r>
            <a:endParaRPr lang="sl-SI" sz="20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155700" y="3098800"/>
            <a:ext cx="12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crocodile</a:t>
            </a:r>
            <a:endParaRPr lang="sl-SI" sz="20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0" y="1029805"/>
            <a:ext cx="12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ostrich</a:t>
            </a:r>
            <a:endParaRPr lang="sl-SI" sz="20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3276600" y="3213100"/>
            <a:ext cx="87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crab</a:t>
            </a:r>
            <a:endParaRPr lang="sl-SI" sz="20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0" y="3388247"/>
            <a:ext cx="9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whale</a:t>
            </a:r>
            <a:endParaRPr lang="sl-SI" sz="20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179695" y="5817548"/>
            <a:ext cx="12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shark</a:t>
            </a:r>
            <a:endParaRPr lang="sl-SI" sz="20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4847230" y="378403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eel</a:t>
            </a:r>
            <a:endParaRPr lang="sl-SI" sz="2000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4901821" y="4411828"/>
            <a:ext cx="12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seahorse</a:t>
            </a:r>
            <a:endParaRPr lang="sl-SI" sz="2000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2936544" y="4643841"/>
            <a:ext cx="12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octopus</a:t>
            </a:r>
            <a:endParaRPr lang="sl-SI" sz="20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1708244" y="6049560"/>
            <a:ext cx="1130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starfish</a:t>
            </a:r>
            <a:endParaRPr lang="sl-SI" sz="2000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2895600" y="6172389"/>
            <a:ext cx="1103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penguin</a:t>
            </a:r>
            <a:endParaRPr lang="sl-SI" sz="2000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7863385" y="4411828"/>
            <a:ext cx="99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horse</a:t>
            </a:r>
            <a:endParaRPr lang="sl-SI" sz="2000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6651009" y="4796240"/>
            <a:ext cx="99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cow</a:t>
            </a:r>
            <a:endParaRPr lang="sl-SI" sz="2000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9134901" y="4646115"/>
            <a:ext cx="99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donkey</a:t>
            </a:r>
            <a:endParaRPr lang="sl-SI" sz="2000" dirty="0"/>
          </a:p>
        </p:txBody>
      </p:sp>
      <p:sp>
        <p:nvSpPr>
          <p:cNvPr id="26" name="PoljeZBesedilom 25"/>
          <p:cNvSpPr txBox="1"/>
          <p:nvPr/>
        </p:nvSpPr>
        <p:spPr>
          <a:xfrm>
            <a:off x="9953767" y="5164730"/>
            <a:ext cx="99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sheep</a:t>
            </a:r>
            <a:endParaRPr lang="sl-SI" sz="2000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5750257" y="6457890"/>
            <a:ext cx="99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dog</a:t>
            </a:r>
            <a:endParaRPr lang="sl-SI" sz="2000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4303593" y="6457890"/>
            <a:ext cx="99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rabbit</a:t>
            </a:r>
            <a:endParaRPr lang="sl-SI" sz="2000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5067869" y="5505923"/>
            <a:ext cx="99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goose</a:t>
            </a:r>
            <a:endParaRPr lang="sl-SI" sz="2000" dirty="0"/>
          </a:p>
        </p:txBody>
      </p:sp>
      <p:sp>
        <p:nvSpPr>
          <p:cNvPr id="30" name="PoljeZBesedilom 29"/>
          <p:cNvSpPr txBox="1"/>
          <p:nvPr/>
        </p:nvSpPr>
        <p:spPr>
          <a:xfrm>
            <a:off x="10772633" y="5437684"/>
            <a:ext cx="99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turkey</a:t>
            </a:r>
            <a:endParaRPr lang="sl-SI" sz="2000" dirty="0"/>
          </a:p>
        </p:txBody>
      </p:sp>
      <p:sp>
        <p:nvSpPr>
          <p:cNvPr id="31" name="PoljeZBesedilom 30"/>
          <p:cNvSpPr txBox="1"/>
          <p:nvPr/>
        </p:nvSpPr>
        <p:spPr>
          <a:xfrm>
            <a:off x="11000097" y="6457890"/>
            <a:ext cx="1191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chicken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27037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68" y="1030310"/>
            <a:ext cx="8683954" cy="24212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68" y="3549873"/>
            <a:ext cx="6984561" cy="2979715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711268" y="309093"/>
            <a:ext cx="903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err="1" smtClean="0">
                <a:solidFill>
                  <a:srgbClr val="92D050"/>
                </a:solidFill>
              </a:rPr>
              <a:t>Extra</a:t>
            </a:r>
            <a:r>
              <a:rPr lang="sl-SI" sz="3600" dirty="0" smtClean="0">
                <a:solidFill>
                  <a:srgbClr val="92D050"/>
                </a:solidFill>
              </a:rPr>
              <a:t> </a:t>
            </a:r>
            <a:r>
              <a:rPr lang="sl-SI" sz="3600" dirty="0" err="1" smtClean="0">
                <a:solidFill>
                  <a:srgbClr val="92D050"/>
                </a:solidFill>
              </a:rPr>
              <a:t>practice</a:t>
            </a:r>
            <a:endParaRPr lang="sl-SI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24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184857"/>
            <a:ext cx="8596668" cy="4856506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sl-SI" dirty="0" smtClean="0">
                <a:solidFill>
                  <a:srgbClr val="FF0000"/>
                </a:solidFill>
              </a:rPr>
              <a:t>is, </a:t>
            </a:r>
          </a:p>
          <a:p>
            <a:pPr>
              <a:buFont typeface="+mj-lt"/>
              <a:buAutoNum type="arabicPeriod"/>
            </a:pPr>
            <a:r>
              <a:rPr lang="sl-SI" dirty="0" err="1" smtClean="0">
                <a:solidFill>
                  <a:srgbClr val="FF0000"/>
                </a:solidFill>
              </a:rPr>
              <a:t>has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</a:p>
          <a:p>
            <a:pPr>
              <a:buFont typeface="+mj-lt"/>
              <a:buAutoNum type="arabicPeriod"/>
            </a:pPr>
            <a:r>
              <a:rPr lang="sl-SI" dirty="0" err="1" smtClean="0">
                <a:solidFill>
                  <a:srgbClr val="FF0000"/>
                </a:solidFill>
              </a:rPr>
              <a:t>wears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</a:p>
          <a:p>
            <a:pPr>
              <a:buFont typeface="+mj-lt"/>
              <a:buAutoNum type="arabicPeriod"/>
            </a:pPr>
            <a:r>
              <a:rPr lang="sl-SI" dirty="0" smtClean="0">
                <a:solidFill>
                  <a:srgbClr val="FF0000"/>
                </a:solidFill>
              </a:rPr>
              <a:t>is </a:t>
            </a:r>
            <a:r>
              <a:rPr lang="sl-SI" dirty="0" err="1" smtClean="0">
                <a:solidFill>
                  <a:srgbClr val="FF0000"/>
                </a:solidFill>
              </a:rPr>
              <a:t>wearing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</a:p>
          <a:p>
            <a:pPr>
              <a:buFont typeface="+mj-lt"/>
              <a:buAutoNum type="arabicPeriod"/>
            </a:pPr>
            <a:r>
              <a:rPr lang="sl-SI" dirty="0" err="1" smtClean="0">
                <a:solidFill>
                  <a:srgbClr val="FF0000"/>
                </a:solidFill>
              </a:rPr>
              <a:t>likes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</a:p>
          <a:p>
            <a:pPr>
              <a:buFont typeface="+mj-lt"/>
              <a:buAutoNum type="arabicPeriod"/>
            </a:pPr>
            <a:r>
              <a:rPr lang="sl-SI" dirty="0" err="1" smtClean="0">
                <a:solidFill>
                  <a:srgbClr val="FF0000"/>
                </a:solidFill>
              </a:rPr>
              <a:t>plays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</a:p>
          <a:p>
            <a:pPr>
              <a:buFont typeface="+mj-lt"/>
              <a:buAutoNum type="arabicPeriod"/>
            </a:pPr>
            <a:r>
              <a:rPr lang="sl-SI" dirty="0" smtClean="0">
                <a:solidFill>
                  <a:srgbClr val="FF0000"/>
                </a:solidFill>
              </a:rPr>
              <a:t>are, </a:t>
            </a:r>
          </a:p>
          <a:p>
            <a:pPr>
              <a:buFont typeface="+mj-lt"/>
              <a:buAutoNum type="arabicPeriod"/>
            </a:pPr>
            <a:r>
              <a:rPr lang="sl-SI" dirty="0" err="1" smtClean="0">
                <a:solidFill>
                  <a:srgbClr val="FF0000"/>
                </a:solidFill>
              </a:rPr>
              <a:t>meet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</a:p>
          <a:p>
            <a:pPr>
              <a:buFont typeface="+mj-lt"/>
              <a:buAutoNum type="arabicPeriod"/>
            </a:pPr>
            <a:r>
              <a:rPr lang="sl-SI" dirty="0" smtClean="0">
                <a:solidFill>
                  <a:srgbClr val="FF0000"/>
                </a:solidFill>
              </a:rPr>
              <a:t>are </a:t>
            </a:r>
            <a:r>
              <a:rPr lang="sl-SI" dirty="0" err="1" smtClean="0">
                <a:solidFill>
                  <a:srgbClr val="FF0000"/>
                </a:solidFill>
              </a:rPr>
              <a:t>they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doing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</a:p>
          <a:p>
            <a:pPr>
              <a:buFont typeface="+mj-lt"/>
              <a:buAutoNum type="arabicPeriod"/>
            </a:pPr>
            <a:r>
              <a:rPr lang="sl-SI" dirty="0" smtClean="0">
                <a:solidFill>
                  <a:srgbClr val="FF0000"/>
                </a:solidFill>
              </a:rPr>
              <a:t>are </a:t>
            </a:r>
            <a:r>
              <a:rPr lang="sl-SI" dirty="0" err="1" smtClean="0">
                <a:solidFill>
                  <a:srgbClr val="FF0000"/>
                </a:solidFill>
              </a:rPr>
              <a:t>playing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</a:p>
          <a:p>
            <a:pPr>
              <a:buFont typeface="+mj-lt"/>
              <a:buAutoNum type="arabicPeriod"/>
            </a:pPr>
            <a:r>
              <a:rPr lang="sl-SI" dirty="0" smtClean="0">
                <a:solidFill>
                  <a:srgbClr val="FF0000"/>
                </a:solidFill>
              </a:rPr>
              <a:t>love,  </a:t>
            </a:r>
          </a:p>
          <a:p>
            <a:pPr>
              <a:buFont typeface="+mj-lt"/>
              <a:buAutoNum type="arabicPeriod"/>
            </a:pPr>
            <a:r>
              <a:rPr lang="sl-SI" dirty="0" err="1" smtClean="0">
                <a:solidFill>
                  <a:srgbClr val="FF0000"/>
                </a:solidFill>
              </a:rPr>
              <a:t>practises</a:t>
            </a:r>
            <a:r>
              <a:rPr lang="sl-SI" dirty="0" smtClean="0">
                <a:solidFill>
                  <a:srgbClr val="FF0000"/>
                </a:solidFill>
              </a:rPr>
              <a:t>, </a:t>
            </a:r>
          </a:p>
          <a:p>
            <a:pPr>
              <a:buFont typeface="+mj-lt"/>
              <a:buAutoNum type="arabicPeriod"/>
            </a:pPr>
            <a:r>
              <a:rPr lang="sl-SI" dirty="0" err="1" smtClean="0">
                <a:solidFill>
                  <a:srgbClr val="FF0000"/>
                </a:solidFill>
              </a:rPr>
              <a:t>doesn‘t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play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3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570964"/>
            <a:ext cx="8596668" cy="729802"/>
          </a:xfrm>
        </p:spPr>
        <p:txBody>
          <a:bodyPr/>
          <a:lstStyle/>
          <a:p>
            <a:r>
              <a:rPr lang="sl-SI" dirty="0" err="1" smtClean="0"/>
              <a:t>Look</a:t>
            </a:r>
            <a:r>
              <a:rPr lang="sl-SI" dirty="0" smtClean="0"/>
              <a:t> at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pictures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fill</a:t>
            </a:r>
            <a:r>
              <a:rPr lang="sl-SI" dirty="0" smtClean="0"/>
              <a:t> in.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16677"/>
            <a:ext cx="9393945" cy="4624686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sl-SI" dirty="0" smtClean="0"/>
          </a:p>
          <a:p>
            <a:pPr>
              <a:buFont typeface="+mj-lt"/>
              <a:buAutoNum type="arabicPeriod"/>
            </a:pPr>
            <a:r>
              <a:rPr lang="sl-SI" dirty="0" smtClean="0"/>
              <a:t>A </a:t>
            </a:r>
            <a:r>
              <a:rPr lang="sl-SI" dirty="0" err="1" smtClean="0"/>
              <a:t>cow</a:t>
            </a:r>
            <a:r>
              <a:rPr lang="sl-SI" dirty="0" smtClean="0"/>
              <a:t> </a:t>
            </a:r>
            <a:r>
              <a:rPr lang="sl-SI" dirty="0" err="1" smtClean="0"/>
              <a:t>usually</a:t>
            </a:r>
            <a:r>
              <a:rPr lang="sl-SI" dirty="0" smtClean="0"/>
              <a:t> </a:t>
            </a:r>
            <a:r>
              <a:rPr lang="sl-SI" dirty="0" err="1" smtClean="0"/>
              <a:t>bears</a:t>
            </a:r>
            <a:r>
              <a:rPr lang="sl-SI" dirty="0" smtClean="0"/>
              <a:t> a </a:t>
            </a:r>
            <a:r>
              <a:rPr lang="sl-SI" dirty="0" err="1" smtClean="0"/>
              <a:t>single</a:t>
            </a:r>
            <a:r>
              <a:rPr lang="sl-SI" dirty="0" smtClean="0"/>
              <a:t> ___________.</a:t>
            </a:r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cat</a:t>
            </a:r>
            <a:r>
              <a:rPr lang="sl-SI" dirty="0" smtClean="0"/>
              <a:t> </a:t>
            </a:r>
            <a:r>
              <a:rPr lang="sl-SI" dirty="0" err="1" smtClean="0"/>
              <a:t>has</a:t>
            </a:r>
            <a:r>
              <a:rPr lang="sl-SI" dirty="0" smtClean="0"/>
              <a:t> </a:t>
            </a:r>
            <a:r>
              <a:rPr lang="sl-SI" dirty="0" err="1" smtClean="0"/>
              <a:t>got</a:t>
            </a:r>
            <a:r>
              <a:rPr lang="sl-SI" dirty="0" smtClean="0"/>
              <a:t> </a:t>
            </a:r>
            <a:r>
              <a:rPr lang="sl-SI" dirty="0" err="1" smtClean="0"/>
              <a:t>three</a:t>
            </a:r>
            <a:r>
              <a:rPr lang="sl-SI" dirty="0" smtClean="0"/>
              <a:t> ______________.</a:t>
            </a:r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endParaRPr lang="sl-SI" dirty="0" smtClean="0"/>
          </a:p>
          <a:p>
            <a:pPr>
              <a:buFont typeface="+mj-lt"/>
              <a:buAutoNum type="arabicPeriod"/>
            </a:pPr>
            <a:r>
              <a:rPr lang="sl-SI" dirty="0" err="1" smtClean="0"/>
              <a:t>Every</a:t>
            </a:r>
            <a:r>
              <a:rPr lang="sl-SI" dirty="0" smtClean="0"/>
              <a:t> time I </a:t>
            </a:r>
            <a:r>
              <a:rPr lang="sl-SI" dirty="0" err="1" smtClean="0"/>
              <a:t>visit</a:t>
            </a:r>
            <a:r>
              <a:rPr lang="sl-SI" dirty="0" smtClean="0"/>
              <a:t> Lipica I </a:t>
            </a:r>
            <a:r>
              <a:rPr lang="sl-SI" dirty="0" err="1" smtClean="0"/>
              <a:t>enjoy</a:t>
            </a:r>
            <a:r>
              <a:rPr lang="sl-SI" dirty="0" smtClean="0"/>
              <a:t> </a:t>
            </a:r>
            <a:r>
              <a:rPr lang="sl-SI" dirty="0" err="1" smtClean="0"/>
              <a:t>watching</a:t>
            </a:r>
            <a:r>
              <a:rPr lang="sl-SI" dirty="0" smtClean="0"/>
              <a:t> </a:t>
            </a:r>
            <a:r>
              <a:rPr lang="sl-SI" dirty="0" err="1" smtClean="0"/>
              <a:t>little</a:t>
            </a:r>
            <a:r>
              <a:rPr lang="sl-SI" dirty="0" smtClean="0"/>
              <a:t> ________________ </a:t>
            </a:r>
            <a:r>
              <a:rPr lang="sl-SI" dirty="0" err="1" smtClean="0"/>
              <a:t>jumping</a:t>
            </a:r>
            <a:r>
              <a:rPr lang="sl-SI" dirty="0" smtClean="0"/>
              <a:t> </a:t>
            </a:r>
            <a:r>
              <a:rPr lang="sl-SI" dirty="0" err="1" smtClean="0"/>
              <a:t>around</a:t>
            </a:r>
            <a:r>
              <a:rPr lang="sl-SI" dirty="0" smtClean="0"/>
              <a:t>.</a:t>
            </a:r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endParaRPr lang="sl-SI" dirty="0" smtClean="0"/>
          </a:p>
          <a:p>
            <a:pPr>
              <a:buFont typeface="+mj-lt"/>
              <a:buAutoNum type="arabicPeriod"/>
            </a:pPr>
            <a:r>
              <a:rPr lang="sl-SI" dirty="0" smtClean="0"/>
              <a:t>Oh! </a:t>
            </a:r>
            <a:r>
              <a:rPr lang="sl-SI" dirty="0" err="1" smtClean="0"/>
              <a:t>Look</a:t>
            </a:r>
            <a:r>
              <a:rPr lang="sl-SI" dirty="0" smtClean="0"/>
              <a:t> at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mother</a:t>
            </a:r>
            <a:r>
              <a:rPr lang="sl-SI" dirty="0" smtClean="0"/>
              <a:t> </a:t>
            </a:r>
            <a:r>
              <a:rPr lang="sl-SI" dirty="0" err="1" smtClean="0"/>
              <a:t>duck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her</a:t>
            </a:r>
            <a:r>
              <a:rPr lang="sl-SI" dirty="0" smtClean="0"/>
              <a:t> ________________. </a:t>
            </a:r>
            <a:r>
              <a:rPr lang="sl-SI" dirty="0" err="1" smtClean="0"/>
              <a:t>They</a:t>
            </a:r>
            <a:r>
              <a:rPr lang="sl-SI" dirty="0" smtClean="0"/>
              <a:t> are so </a:t>
            </a:r>
            <a:r>
              <a:rPr lang="sl-SI" dirty="0" err="1" smtClean="0"/>
              <a:t>cute</a:t>
            </a:r>
            <a:r>
              <a:rPr lang="sl-SI" dirty="0" smtClean="0"/>
              <a:t>!</a:t>
            </a:r>
            <a:endParaRPr lang="sl-SI" dirty="0"/>
          </a:p>
          <a:p>
            <a:pPr>
              <a:buFont typeface="+mj-lt"/>
              <a:buAutoNum type="arabicPeriod"/>
            </a:pPr>
            <a:endParaRPr lang="sl-SI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5865374" y="1416677"/>
            <a:ext cx="5028007" cy="462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319" y="1576523"/>
            <a:ext cx="1266142" cy="8425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975" y="2578928"/>
            <a:ext cx="1346795" cy="89623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567" y="3341596"/>
            <a:ext cx="1506869" cy="120669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155" y="4954703"/>
            <a:ext cx="1898226" cy="1493071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4102100" y="1701800"/>
            <a:ext cx="12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>
                <a:solidFill>
                  <a:srgbClr val="800080"/>
                </a:solidFill>
              </a:rPr>
              <a:t>calf</a:t>
            </a:r>
            <a:endParaRPr lang="sl-SI" sz="2000" dirty="0">
              <a:solidFill>
                <a:srgbClr val="80008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3517900" y="2463800"/>
            <a:ext cx="12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>
                <a:solidFill>
                  <a:srgbClr val="800080"/>
                </a:solidFill>
              </a:rPr>
              <a:t>kittens</a:t>
            </a:r>
            <a:endParaRPr lang="sl-SI" sz="2000" dirty="0">
              <a:solidFill>
                <a:srgbClr val="80008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299200" y="3683000"/>
            <a:ext cx="12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>
                <a:solidFill>
                  <a:srgbClr val="800080"/>
                </a:solidFill>
              </a:rPr>
              <a:t>foals</a:t>
            </a:r>
            <a:endParaRPr lang="sl-SI" sz="2000" dirty="0">
              <a:solidFill>
                <a:srgbClr val="80008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5295900" y="4889500"/>
            <a:ext cx="12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>
                <a:solidFill>
                  <a:srgbClr val="800080"/>
                </a:solidFill>
              </a:rPr>
              <a:t>duckling</a:t>
            </a:r>
            <a:endParaRPr lang="sl-SI" sz="20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3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386366"/>
            <a:ext cx="10050767" cy="6156102"/>
          </a:xfrm>
        </p:spPr>
        <p:txBody>
          <a:bodyPr/>
          <a:lstStyle/>
          <a:p>
            <a:r>
              <a:rPr lang="sl-SI" dirty="0" err="1" smtClean="0"/>
              <a:t>Present</a:t>
            </a:r>
            <a:r>
              <a:rPr lang="sl-SI" dirty="0" smtClean="0"/>
              <a:t> </a:t>
            </a:r>
            <a:r>
              <a:rPr lang="sl-SI" dirty="0" err="1" smtClean="0"/>
              <a:t>Simple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1600" dirty="0" smtClean="0"/>
              <a:t>A)</a:t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B)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677334" y="993911"/>
            <a:ext cx="8596668" cy="5047452"/>
          </a:xfrm>
        </p:spPr>
        <p:txBody>
          <a:bodyPr/>
          <a:lstStyle/>
          <a:p>
            <a:pPr lvl="7"/>
            <a:endParaRPr lang="sl-SI" dirty="0" smtClean="0"/>
          </a:p>
          <a:p>
            <a:pPr lvl="7"/>
            <a:endParaRPr lang="sl-SI" dirty="0" smtClean="0"/>
          </a:p>
          <a:p>
            <a:pPr lvl="7"/>
            <a:endParaRPr lang="sl-SI" dirty="0" smtClean="0"/>
          </a:p>
          <a:p>
            <a:pPr lvl="7"/>
            <a:endParaRPr lang="sl-SI" dirty="0" smtClean="0"/>
          </a:p>
          <a:p>
            <a:pPr lvl="7"/>
            <a:endParaRPr lang="sl-SI" dirty="0"/>
          </a:p>
          <a:p>
            <a:pPr lvl="7"/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19" y="1483307"/>
            <a:ext cx="5449309" cy="227732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84" y="3978383"/>
            <a:ext cx="5371844" cy="2461054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2565779" y="1842448"/>
            <a:ext cx="1105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>
                <a:solidFill>
                  <a:srgbClr val="FF0000"/>
                </a:solidFill>
              </a:rPr>
              <a:t>have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2267803" y="2159947"/>
            <a:ext cx="99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is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2636292" y="2568054"/>
            <a:ext cx="1105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>
                <a:solidFill>
                  <a:srgbClr val="FF0000"/>
                </a:solidFill>
              </a:rPr>
              <a:t>has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2063087" y="2936543"/>
            <a:ext cx="1105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am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458871" y="3277738"/>
            <a:ext cx="1105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are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2295098" y="4342263"/>
            <a:ext cx="1105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like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3782704" y="4751696"/>
            <a:ext cx="1105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listen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3291385" y="5147481"/>
            <a:ext cx="1105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>
                <a:solidFill>
                  <a:srgbClr val="FF0000"/>
                </a:solidFill>
              </a:rPr>
              <a:t>wears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3195851" y="5556914"/>
            <a:ext cx="1105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>
                <a:solidFill>
                  <a:srgbClr val="FF0000"/>
                </a:solidFill>
              </a:rPr>
              <a:t>teaches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2649942" y="5993642"/>
            <a:ext cx="74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do</a:t>
            </a:r>
            <a:endParaRPr lang="sl-S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84383"/>
          </a:xfrm>
        </p:spPr>
        <p:txBody>
          <a:bodyPr>
            <a:normAutofit/>
          </a:bodyPr>
          <a:lstStyle/>
          <a:p>
            <a:r>
              <a:rPr lang="sl-SI" sz="1600" dirty="0" smtClean="0"/>
              <a:t>A)</a:t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B)</a:t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endParaRPr lang="sl-SI" sz="1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05" y="721619"/>
            <a:ext cx="8907363" cy="24980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04" y="3331738"/>
            <a:ext cx="8110901" cy="255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643945"/>
            <a:ext cx="8596668" cy="539741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A.</a:t>
            </a:r>
          </a:p>
          <a:p>
            <a:pPr marL="0" indent="0">
              <a:buNone/>
            </a:pPr>
            <a:r>
              <a:rPr lang="sl-SI" dirty="0" err="1" smtClean="0">
                <a:solidFill>
                  <a:srgbClr val="FF0000"/>
                </a:solidFill>
              </a:rPr>
              <a:t>My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father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doesn‘t</a:t>
            </a:r>
            <a:r>
              <a:rPr lang="sl-SI" dirty="0" smtClean="0">
                <a:solidFill>
                  <a:srgbClr val="FF0000"/>
                </a:solidFill>
              </a:rPr>
              <a:t> make </a:t>
            </a:r>
            <a:r>
              <a:rPr lang="sl-SI" dirty="0" err="1" smtClean="0">
                <a:solidFill>
                  <a:srgbClr val="FF0000"/>
                </a:solidFill>
              </a:rPr>
              <a:t>breakfast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 err="1" smtClean="0">
                <a:solidFill>
                  <a:srgbClr val="FF0000"/>
                </a:solidFill>
              </a:rPr>
              <a:t>They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aren‘t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eleven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 err="1" smtClean="0">
                <a:solidFill>
                  <a:srgbClr val="FF0000"/>
                </a:solidFill>
              </a:rPr>
              <a:t>She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doesn‘t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write</a:t>
            </a:r>
            <a:r>
              <a:rPr lang="sl-SI" dirty="0" smtClean="0">
                <a:solidFill>
                  <a:srgbClr val="FF0000"/>
                </a:solidFill>
              </a:rPr>
              <a:t> a </a:t>
            </a:r>
            <a:r>
              <a:rPr lang="sl-SI" dirty="0" err="1" smtClean="0">
                <a:solidFill>
                  <a:srgbClr val="FF0000"/>
                </a:solidFill>
              </a:rPr>
              <a:t>letter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I </a:t>
            </a:r>
            <a:r>
              <a:rPr lang="sl-SI" dirty="0" err="1" smtClean="0">
                <a:solidFill>
                  <a:srgbClr val="FF0000"/>
                </a:solidFill>
              </a:rPr>
              <a:t>don‘t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speak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Italian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 err="1" smtClean="0">
                <a:solidFill>
                  <a:srgbClr val="FF0000"/>
                </a:solidFill>
              </a:rPr>
              <a:t>Danny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doesn‘t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phone</a:t>
            </a:r>
            <a:r>
              <a:rPr lang="sl-SI" dirty="0" smtClean="0">
                <a:solidFill>
                  <a:srgbClr val="FF0000"/>
                </a:solidFill>
              </a:rPr>
              <a:t> his </a:t>
            </a:r>
            <a:r>
              <a:rPr lang="sl-SI" dirty="0" err="1" smtClean="0">
                <a:solidFill>
                  <a:srgbClr val="FF0000"/>
                </a:solidFill>
              </a:rPr>
              <a:t>father</a:t>
            </a:r>
            <a:r>
              <a:rPr lang="sl-SI" dirty="0" smtClean="0">
                <a:solidFill>
                  <a:srgbClr val="FF0000"/>
                </a:solidFill>
              </a:rPr>
              <a:t> on </a:t>
            </a:r>
            <a:r>
              <a:rPr lang="sl-SI" dirty="0" err="1" smtClean="0">
                <a:solidFill>
                  <a:srgbClr val="FF0000"/>
                </a:solidFill>
              </a:rPr>
              <a:t>Sundays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B.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Do </a:t>
            </a:r>
            <a:r>
              <a:rPr lang="sl-SI" dirty="0" err="1" smtClean="0">
                <a:solidFill>
                  <a:srgbClr val="FF0000"/>
                </a:solidFill>
              </a:rPr>
              <a:t>you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speak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English</a:t>
            </a:r>
            <a:r>
              <a:rPr lang="sl-SI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sl-SI" dirty="0" err="1" smtClean="0">
                <a:solidFill>
                  <a:srgbClr val="FF0000"/>
                </a:solidFill>
              </a:rPr>
              <a:t>When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does</a:t>
            </a:r>
            <a:r>
              <a:rPr lang="sl-SI" dirty="0" smtClean="0">
                <a:solidFill>
                  <a:srgbClr val="FF0000"/>
                </a:solidFill>
              </a:rPr>
              <a:t> he go home?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Do </a:t>
            </a:r>
            <a:r>
              <a:rPr lang="sl-SI" dirty="0" err="1" smtClean="0">
                <a:solidFill>
                  <a:srgbClr val="FF0000"/>
                </a:solidFill>
              </a:rPr>
              <a:t>they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clean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the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bathroom</a:t>
            </a:r>
            <a:r>
              <a:rPr lang="sl-SI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sl-SI" dirty="0" err="1" smtClean="0">
                <a:solidFill>
                  <a:srgbClr val="FF0000"/>
                </a:solidFill>
              </a:rPr>
              <a:t>Where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does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she</a:t>
            </a:r>
            <a:r>
              <a:rPr lang="sl-SI" dirty="0" smtClean="0">
                <a:solidFill>
                  <a:srgbClr val="FF0000"/>
                </a:solidFill>
              </a:rPr>
              <a:t> ride </a:t>
            </a:r>
            <a:r>
              <a:rPr lang="sl-SI" dirty="0" err="1" smtClean="0">
                <a:solidFill>
                  <a:srgbClr val="FF0000"/>
                </a:solidFill>
              </a:rPr>
              <a:t>her</a:t>
            </a:r>
            <a:r>
              <a:rPr lang="sl-SI" dirty="0" smtClean="0">
                <a:solidFill>
                  <a:srgbClr val="FF0000"/>
                </a:solidFill>
              </a:rPr>
              <a:t> bike?</a:t>
            </a:r>
          </a:p>
          <a:p>
            <a:pPr marL="0" indent="0">
              <a:buNone/>
            </a:pPr>
            <a:r>
              <a:rPr lang="sl-SI" dirty="0" err="1" smtClean="0">
                <a:solidFill>
                  <a:srgbClr val="FF0000"/>
                </a:solidFill>
              </a:rPr>
              <a:t>Does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Billy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work</a:t>
            </a:r>
            <a:r>
              <a:rPr lang="sl-SI" dirty="0" smtClean="0">
                <a:solidFill>
                  <a:srgbClr val="FF0000"/>
                </a:solidFill>
              </a:rPr>
              <a:t> in </a:t>
            </a:r>
            <a:r>
              <a:rPr lang="sl-SI" dirty="0" err="1" smtClean="0">
                <a:solidFill>
                  <a:srgbClr val="FF0000"/>
                </a:solidFill>
              </a:rPr>
              <a:t>the</a:t>
            </a:r>
            <a:r>
              <a:rPr lang="sl-SI" dirty="0" smtClean="0">
                <a:solidFill>
                  <a:srgbClr val="FF0000"/>
                </a:solidFill>
              </a:rPr>
              <a:t> supermarket?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76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291"/>
          </a:xfrm>
        </p:spPr>
        <p:txBody>
          <a:bodyPr/>
          <a:lstStyle/>
          <a:p>
            <a:r>
              <a:rPr lang="sl-SI" dirty="0" err="1" smtClean="0"/>
              <a:t>What</a:t>
            </a:r>
            <a:r>
              <a:rPr lang="sl-SI" dirty="0" smtClean="0"/>
              <a:t> </a:t>
            </a:r>
            <a:r>
              <a:rPr lang="sl-SI" dirty="0" err="1" smtClean="0"/>
              <a:t>must</a:t>
            </a:r>
            <a:r>
              <a:rPr lang="sl-SI" dirty="0" smtClean="0"/>
              <a:t> </a:t>
            </a:r>
            <a:r>
              <a:rPr lang="sl-SI" dirty="0" err="1" smtClean="0"/>
              <a:t>they</a:t>
            </a:r>
            <a:r>
              <a:rPr lang="sl-SI" dirty="0" smtClean="0"/>
              <a:t> do?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16" y="1518876"/>
            <a:ext cx="2859994" cy="19031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5845" y="1518875"/>
            <a:ext cx="1980249" cy="190319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265" y="1518876"/>
            <a:ext cx="2971102" cy="190319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782" y="3841172"/>
            <a:ext cx="3352800" cy="25146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3747" y="3841172"/>
            <a:ext cx="332700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746975"/>
            <a:ext cx="8596668" cy="5294387"/>
          </a:xfrm>
        </p:spPr>
        <p:txBody>
          <a:bodyPr/>
          <a:lstStyle/>
          <a:p>
            <a:r>
              <a:rPr lang="sl-SI" dirty="0" err="1" smtClean="0">
                <a:solidFill>
                  <a:srgbClr val="FF0000"/>
                </a:solidFill>
              </a:rPr>
              <a:t>They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must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wash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the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dishes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He </a:t>
            </a:r>
            <a:r>
              <a:rPr lang="sl-SI" dirty="0" err="1" smtClean="0">
                <a:solidFill>
                  <a:srgbClr val="FF0000"/>
                </a:solidFill>
              </a:rPr>
              <a:t>must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drink</a:t>
            </a:r>
            <a:r>
              <a:rPr lang="sl-SI" dirty="0" smtClean="0">
                <a:solidFill>
                  <a:srgbClr val="FF0000"/>
                </a:solidFill>
              </a:rPr>
              <a:t> some </a:t>
            </a:r>
            <a:r>
              <a:rPr lang="sl-SI" dirty="0" err="1" smtClean="0">
                <a:solidFill>
                  <a:srgbClr val="FF0000"/>
                </a:solidFill>
              </a:rPr>
              <a:t>water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He </a:t>
            </a:r>
            <a:r>
              <a:rPr lang="sl-SI" dirty="0" err="1" smtClean="0">
                <a:solidFill>
                  <a:srgbClr val="FF0000"/>
                </a:solidFill>
              </a:rPr>
              <a:t>must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eat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something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They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must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buy</a:t>
            </a:r>
            <a:r>
              <a:rPr lang="sl-SI" dirty="0" smtClean="0">
                <a:solidFill>
                  <a:srgbClr val="FF0000"/>
                </a:solidFill>
              </a:rPr>
              <a:t> some </a:t>
            </a:r>
            <a:r>
              <a:rPr lang="sl-SI" dirty="0" err="1" smtClean="0">
                <a:solidFill>
                  <a:srgbClr val="FF0000"/>
                </a:solidFill>
              </a:rPr>
              <a:t>food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He </a:t>
            </a:r>
            <a:r>
              <a:rPr lang="sl-SI" dirty="0" err="1" smtClean="0">
                <a:solidFill>
                  <a:srgbClr val="FF0000"/>
                </a:solidFill>
              </a:rPr>
              <a:t>must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tidy</a:t>
            </a:r>
            <a:r>
              <a:rPr lang="sl-SI" dirty="0" smtClean="0">
                <a:solidFill>
                  <a:srgbClr val="FF0000"/>
                </a:solidFill>
              </a:rPr>
              <a:t> his </a:t>
            </a:r>
            <a:r>
              <a:rPr lang="sl-SI" dirty="0" err="1" smtClean="0">
                <a:solidFill>
                  <a:srgbClr val="FF0000"/>
                </a:solidFill>
              </a:rPr>
              <a:t>room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</a:p>
          <a:p>
            <a:endParaRPr lang="sl-SI" dirty="0" smtClean="0">
              <a:solidFill>
                <a:srgbClr val="FF0000"/>
              </a:solidFill>
            </a:endParaRPr>
          </a:p>
          <a:p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20848" cy="872836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What‘s</a:t>
            </a:r>
            <a:r>
              <a:rPr lang="sl-SI" dirty="0" smtClean="0"/>
              <a:t> </a:t>
            </a:r>
            <a:r>
              <a:rPr lang="sl-SI" dirty="0" err="1" smtClean="0"/>
              <a:t>missing</a:t>
            </a:r>
            <a:r>
              <a:rPr lang="sl-SI" dirty="0" smtClean="0"/>
              <a:t>? (</a:t>
            </a:r>
            <a:r>
              <a:rPr lang="sl-SI" dirty="0" err="1" smtClean="0"/>
              <a:t>subject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object</a:t>
            </a:r>
            <a:r>
              <a:rPr lang="sl-SI" dirty="0" smtClean="0"/>
              <a:t> </a:t>
            </a:r>
            <a:r>
              <a:rPr lang="sl-SI" dirty="0" err="1" smtClean="0"/>
              <a:t>pronouns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82436"/>
            <a:ext cx="8596668" cy="4475019"/>
          </a:xfrm>
        </p:spPr>
        <p:txBody>
          <a:bodyPr>
            <a:normAutofit lnSpcReduction="10000"/>
          </a:bodyPr>
          <a:lstStyle/>
          <a:p>
            <a:r>
              <a:rPr lang="sl-SI" sz="2400" dirty="0" err="1" smtClean="0"/>
              <a:t>Where</a:t>
            </a:r>
            <a:r>
              <a:rPr lang="sl-SI" sz="2400" dirty="0" smtClean="0"/>
              <a:t> is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boy</a:t>
            </a:r>
            <a:r>
              <a:rPr lang="sl-SI" sz="2400" dirty="0" smtClean="0"/>
              <a:t> </a:t>
            </a:r>
            <a:r>
              <a:rPr lang="sl-SI" sz="2400" dirty="0" err="1" smtClean="0"/>
              <a:t>going</a:t>
            </a:r>
            <a:r>
              <a:rPr lang="sl-SI" sz="2400" dirty="0" smtClean="0"/>
              <a:t>? _____ is </a:t>
            </a:r>
            <a:r>
              <a:rPr lang="sl-SI" sz="2400" dirty="0" err="1" smtClean="0"/>
              <a:t>going</a:t>
            </a:r>
            <a:r>
              <a:rPr lang="sl-SI" sz="2400" dirty="0" smtClean="0"/>
              <a:t> to </a:t>
            </a:r>
            <a:r>
              <a:rPr lang="sl-SI" sz="2400" dirty="0" err="1" smtClean="0"/>
              <a:t>school</a:t>
            </a:r>
            <a:r>
              <a:rPr lang="sl-SI" sz="2400" dirty="0" smtClean="0"/>
              <a:t>.</a:t>
            </a:r>
          </a:p>
          <a:p>
            <a:r>
              <a:rPr lang="en-US" sz="2400" dirty="0" smtClean="0"/>
              <a:t>Mary </a:t>
            </a:r>
            <a:r>
              <a:rPr lang="en-US" sz="2400" dirty="0"/>
              <a:t>loves to cook. _____ likes baking too</a:t>
            </a:r>
            <a:r>
              <a:rPr lang="en-US" sz="2400" dirty="0" smtClean="0"/>
              <a:t>.</a:t>
            </a:r>
            <a:endParaRPr lang="sl-SI" sz="2400" dirty="0" smtClean="0"/>
          </a:p>
          <a:p>
            <a:r>
              <a:rPr lang="en-US" sz="2400" dirty="0"/>
              <a:t>Mary and Jane are going to the store. Please ask _____ to pick up some bread</a:t>
            </a:r>
            <a:r>
              <a:rPr lang="en-US" sz="2400" dirty="0" smtClean="0"/>
              <a:t>.</a:t>
            </a:r>
            <a:endParaRPr lang="sl-SI" sz="2400" dirty="0" smtClean="0"/>
          </a:p>
          <a:p>
            <a:r>
              <a:rPr lang="en-US" sz="2400" dirty="0"/>
              <a:t>You and I are going to the movies. _____ should go out to eat first</a:t>
            </a:r>
            <a:r>
              <a:rPr lang="en-US" sz="2400" dirty="0" smtClean="0"/>
              <a:t>.</a:t>
            </a:r>
            <a:endParaRPr lang="sl-SI" sz="2400" dirty="0" smtClean="0"/>
          </a:p>
          <a:p>
            <a:r>
              <a:rPr lang="en-US" sz="2400" dirty="0"/>
              <a:t>Jack and Jill went up the hill. ____ like going up hills</a:t>
            </a:r>
            <a:r>
              <a:rPr lang="en-US" sz="2400" dirty="0" smtClean="0"/>
              <a:t>.</a:t>
            </a:r>
            <a:endParaRPr lang="sl-SI" sz="2400" dirty="0" smtClean="0"/>
          </a:p>
          <a:p>
            <a:r>
              <a:rPr lang="en-US" sz="2400" dirty="0"/>
              <a:t>Jack and Jill are in town. I saw _____ in the store yesterday.</a:t>
            </a:r>
          </a:p>
          <a:p>
            <a:r>
              <a:rPr lang="en-US" sz="2400" dirty="0"/>
              <a:t>That big black spider bit me. _____ bit me on my hand.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6442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</TotalTime>
  <Words>734</Words>
  <Application>Microsoft Office PowerPoint</Application>
  <PresentationFormat>Širokozaslonsko</PresentationFormat>
  <Paragraphs>161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Gladko</vt:lpstr>
      <vt:lpstr>Utrjevanje za 2. PPZ</vt:lpstr>
      <vt:lpstr>Name as many animals as you can. </vt:lpstr>
      <vt:lpstr>Look at the pictures and fill in.</vt:lpstr>
      <vt:lpstr>Present Simple  A)          B)</vt:lpstr>
      <vt:lpstr>A)           B)     </vt:lpstr>
      <vt:lpstr>PowerPointova predstavitev</vt:lpstr>
      <vt:lpstr>What must they do?</vt:lpstr>
      <vt:lpstr>PowerPointova predstavitev</vt:lpstr>
      <vt:lpstr>What‘s missing? (subject and object pronouns)</vt:lpstr>
      <vt:lpstr>PowerPointova predstavitev</vt:lpstr>
      <vt:lpstr>What are they doing? (Present Continuous)</vt:lpstr>
      <vt:lpstr>PowerPointova predstavitev</vt:lpstr>
      <vt:lpstr>Where are they?</vt:lpstr>
      <vt:lpstr>PowerPointova predstavitev</vt:lpstr>
      <vt:lpstr>What do you need to pack, when you …</vt:lpstr>
      <vt:lpstr>Transport</vt:lpstr>
      <vt:lpstr>PowerPointova predstavitev</vt:lpstr>
      <vt:lpstr>Put the verbs in Present Simple or Continuous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Utrjevanje za 2. PPZ</dc:title>
  <dc:creator>Katarina</dc:creator>
  <cp:lastModifiedBy>Marjetka Novak</cp:lastModifiedBy>
  <cp:revision>19</cp:revision>
  <dcterms:created xsi:type="dcterms:W3CDTF">2019-03-21T15:04:54Z</dcterms:created>
  <dcterms:modified xsi:type="dcterms:W3CDTF">2020-03-23T04:18:01Z</dcterms:modified>
</cp:coreProperties>
</file>