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85"/>
    <a:srgbClr val="FFCC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87CAD-7736-4C51-8E12-576393E5766A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3709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D1ACE-8FDB-4D2C-8168-B82A5B44A405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1488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8D54B-DB2A-48DA-B62D-9C7FBC12F6F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2760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EB16B-265D-4D4D-B846-768660446704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920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AB2E9-B9FD-407A-86FD-CE4D2336AAD8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9486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26F42-88E2-4A25-B838-E802AD883208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3536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E8845-3B0F-4CD2-982F-EB09BCCBD115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72418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04E80-4A16-40BD-B216-F57FB07EBA3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4919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5F437-445E-4071-A6EA-F8952494EBD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3159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6CC24-9827-4BE9-89A6-7E45717BF865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55767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2B5A0-19C4-43F5-9FD2-ED2055FC2E0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7548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6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34A6AD2-1098-4F5A-9820-AA7C252C4C48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900113" y="765175"/>
            <a:ext cx="63357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altLang="sl-SI" sz="2800" b="1"/>
              <a:t>IZNAJDBE V STAREM VEKU</a:t>
            </a:r>
          </a:p>
        </p:txBody>
      </p:sp>
      <p:pic>
        <p:nvPicPr>
          <p:cNvPr id="2051" name="Picture 5" descr="Bronasta doba-Etruščani-relief koči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268413"/>
            <a:ext cx="4824412" cy="361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476375" y="5876925"/>
            <a:ext cx="6119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sl-SI" altLang="sl-SI"/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1403350" y="5013325"/>
            <a:ext cx="5616575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/>
              <a:t>Kaj je skupno naslednjim besedam?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/>
              <a:t>ura, mlin na veter, kolo, motor, avto, vlak, lončarsko vreteno, vodni mlin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84213" y="692150"/>
            <a:ext cx="4248150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sl-SI" altLang="sl-SI" sz="2400">
                <a:solidFill>
                  <a:srgbClr val="FF0000"/>
                </a:solidFill>
              </a:rPr>
              <a:t>KJE SO IZUMILI KOLO </a:t>
            </a:r>
          </a:p>
          <a:p>
            <a:pPr eaLnBrk="1" hangingPunct="1">
              <a:spcBef>
                <a:spcPct val="50000"/>
              </a:spcBef>
            </a:pPr>
            <a:endParaRPr lang="sl-SI" altLang="sl-SI" sz="240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sl-SI" altLang="sl-SI" sz="240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sl-SI" altLang="sl-SI" sz="2000">
                <a:cs typeface="Times New Roman" panose="02020603050405020304" pitchFamily="18" charset="0"/>
              </a:rPr>
              <a:t>KOLO so iznašli v</a:t>
            </a:r>
            <a:r>
              <a:rPr lang="sl-SI" altLang="sl-SI" sz="2000" b="1">
                <a:solidFill>
                  <a:srgbClr val="FF0000"/>
                </a:solidFill>
              </a:rPr>
              <a:t> Mezopotamiji</a:t>
            </a:r>
            <a:r>
              <a:rPr lang="sl-SI" altLang="sl-SI" sz="2000"/>
              <a:t> pred 7000 leti.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sl-SI" altLang="sl-SI" sz="2000">
                <a:cs typeface="Times New Roman" panose="02020603050405020304" pitchFamily="18" charset="0"/>
              </a:rPr>
              <a:t>Velja za</a:t>
            </a:r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altLang="sl-SI" sz="2000"/>
              <a:t>eno najpomembnejših 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 sz="2000"/>
              <a:t>iznajdb v zgodovini človeštva. </a:t>
            </a:r>
          </a:p>
          <a:p>
            <a:pPr eaLnBrk="1" hangingPunct="1">
              <a:spcBef>
                <a:spcPct val="50000"/>
              </a:spcBef>
            </a:pPr>
            <a:endParaRPr lang="sl-SI" altLang="sl-SI" sz="2000"/>
          </a:p>
          <a:p>
            <a:pPr eaLnBrk="1" hangingPunct="1">
              <a:spcBef>
                <a:spcPct val="50000"/>
              </a:spcBef>
            </a:pPr>
            <a:endParaRPr lang="sl-SI" altLang="sl-SI" sz="2000"/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133600"/>
            <a:ext cx="2879725" cy="198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755650" y="549275"/>
            <a:ext cx="741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 sz="2400">
                <a:solidFill>
                  <a:srgbClr val="FF0000"/>
                </a:solidFill>
              </a:rPr>
              <a:t>2. KAKO UPORABNA IZNAJDBA JE BILO KOLO </a:t>
            </a:r>
            <a:endParaRPr lang="sl-SI" altLang="sl-SI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755650" y="1484313"/>
            <a:ext cx="7632700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sz="2000"/>
              <a:t>● Uporaba kolesa je pospešila hitrost potovanja in učinkovitost </a:t>
            </a:r>
          </a:p>
          <a:p>
            <a:pPr eaLnBrk="1" hangingPunct="1"/>
            <a:r>
              <a:rPr lang="sl-SI" altLang="sl-SI" sz="2000"/>
              <a:t>človekovega dela:</a:t>
            </a:r>
          </a:p>
          <a:p>
            <a:pPr eaLnBrk="1" hangingPunct="1"/>
            <a:endParaRPr lang="sl-SI" altLang="sl-SI" sz="2000"/>
          </a:p>
          <a:p>
            <a:pPr eaLnBrk="1" hangingPunct="1">
              <a:buFontTx/>
              <a:buAutoNum type="alphaLcParenR"/>
            </a:pPr>
            <a:r>
              <a:rPr lang="sl-SI" altLang="sl-SI" sz="2000"/>
              <a:t>uporaba </a:t>
            </a:r>
            <a:r>
              <a:rPr lang="sl-SI" altLang="sl-SI" sz="2000" b="1">
                <a:solidFill>
                  <a:srgbClr val="FF0000"/>
                </a:solidFill>
              </a:rPr>
              <a:t>v prometu:</a:t>
            </a:r>
            <a:endParaRPr lang="sl-SI" altLang="sl-SI" sz="2000"/>
          </a:p>
          <a:p>
            <a:pPr eaLnBrk="1" hangingPunct="1"/>
            <a:endParaRPr lang="sl-SI" altLang="sl-SI" sz="2000"/>
          </a:p>
          <a:p>
            <a:pPr eaLnBrk="1" hangingPunct="1"/>
            <a:endParaRPr lang="sl-SI" altLang="sl-SI" sz="2000"/>
          </a:p>
          <a:p>
            <a:pPr eaLnBrk="1" hangingPunct="1"/>
            <a:endParaRPr lang="sl-SI" altLang="sl-SI" sz="2000"/>
          </a:p>
          <a:p>
            <a:pPr eaLnBrk="1" hangingPunct="1"/>
            <a:endParaRPr lang="sl-SI" altLang="sl-SI" sz="2000"/>
          </a:p>
          <a:p>
            <a:pPr eaLnBrk="1" hangingPunct="1"/>
            <a:endParaRPr lang="sl-SI" altLang="sl-SI" sz="2000"/>
          </a:p>
          <a:p>
            <a:pPr eaLnBrk="1" hangingPunct="1"/>
            <a:endParaRPr lang="sl-SI" altLang="sl-SI" sz="2000"/>
          </a:p>
          <a:p>
            <a:pPr eaLnBrk="1" hangingPunct="1"/>
            <a:endParaRPr lang="sl-SI" altLang="sl-SI" sz="2000"/>
          </a:p>
          <a:p>
            <a:pPr eaLnBrk="1" hangingPunct="1"/>
            <a:endParaRPr lang="sl-SI" altLang="sl-SI" sz="2000"/>
          </a:p>
          <a:p>
            <a:pPr eaLnBrk="1" hangingPunct="1"/>
            <a:r>
              <a:rPr lang="sl-SI" altLang="sl-SI" sz="2000"/>
              <a:t>b) uporaba </a:t>
            </a:r>
            <a:r>
              <a:rPr lang="sl-SI" altLang="sl-SI" sz="2000" b="1">
                <a:solidFill>
                  <a:srgbClr val="FF0000"/>
                </a:solidFill>
              </a:rPr>
              <a:t>za izdelavo različnih naprav</a:t>
            </a:r>
            <a:r>
              <a:rPr lang="sl-SI" altLang="sl-SI" sz="2000"/>
              <a:t>:  škripec … </a:t>
            </a:r>
          </a:p>
          <a:p>
            <a:pPr eaLnBrk="1" hangingPunct="1">
              <a:spcBef>
                <a:spcPct val="50000"/>
              </a:spcBef>
            </a:pPr>
            <a:endParaRPr lang="sl-SI" altLang="sl-SI" sz="2000"/>
          </a:p>
        </p:txBody>
      </p:sp>
      <p:pic>
        <p:nvPicPr>
          <p:cNvPr id="410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924175"/>
            <a:ext cx="197167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900113" y="4365625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altLang="sl-SI"/>
              <a:t>VOZ</a:t>
            </a:r>
          </a:p>
        </p:txBody>
      </p:sp>
      <p:pic>
        <p:nvPicPr>
          <p:cNvPr id="410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852738"/>
            <a:ext cx="307657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3" name="Text Box 11"/>
          <p:cNvSpPr txBox="1">
            <a:spLocks noChangeArrowheads="1"/>
          </p:cNvSpPr>
          <p:nvPr/>
        </p:nvSpPr>
        <p:spPr bwMode="auto">
          <a:xfrm>
            <a:off x="2987675" y="4437063"/>
            <a:ext cx="3024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altLang="sl-SI"/>
              <a:t>KOČIJA </a:t>
            </a:r>
          </a:p>
        </p:txBody>
      </p:sp>
      <p:pic>
        <p:nvPicPr>
          <p:cNvPr id="410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852738"/>
            <a:ext cx="1655762" cy="151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6516688" y="4437063"/>
            <a:ext cx="172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altLang="sl-SI"/>
              <a:t>VLAK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684213" y="620713"/>
            <a:ext cx="7488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 sz="2400">
                <a:solidFill>
                  <a:srgbClr val="FF0000"/>
                </a:solidFill>
              </a:rPr>
              <a:t>3. KAKŠNA JE BILA TEHNIKA PRI RIMLJANIH  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755650" y="1341438"/>
            <a:ext cx="74168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 b="1"/>
              <a:t>Rimljani so razvili veliko novih </a:t>
            </a:r>
            <a:r>
              <a:rPr lang="sl-SI" altLang="sl-SI" b="1">
                <a:solidFill>
                  <a:srgbClr val="FF0000"/>
                </a:solidFill>
              </a:rPr>
              <a:t>iznajdb</a:t>
            </a:r>
            <a:r>
              <a:rPr lang="sl-SI" altLang="sl-SI"/>
              <a:t>:</a:t>
            </a:r>
          </a:p>
          <a:p>
            <a:pPr eaLnBrk="1" hangingPunct="1">
              <a:spcBef>
                <a:spcPct val="50000"/>
              </a:spcBef>
            </a:pPr>
            <a:endParaRPr lang="sl-SI" altLang="sl-SI"/>
          </a:p>
          <a:p>
            <a:pPr eaLnBrk="1" hangingPunct="1">
              <a:spcBef>
                <a:spcPct val="50000"/>
              </a:spcBef>
            </a:pPr>
            <a:r>
              <a:rPr lang="sl-SI" altLang="sl-SI"/>
              <a:t>za </a:t>
            </a:r>
            <a:r>
              <a:rPr lang="sl-SI" altLang="sl-SI" b="1">
                <a:solidFill>
                  <a:srgbClr val="FF0000"/>
                </a:solidFill>
              </a:rPr>
              <a:t>vojaške potrebe</a:t>
            </a:r>
            <a:r>
              <a:rPr lang="sl-SI" altLang="sl-SI"/>
              <a:t>       v </a:t>
            </a:r>
            <a:r>
              <a:rPr lang="sl-SI" altLang="sl-SI" b="1">
                <a:solidFill>
                  <a:srgbClr val="FF0000"/>
                </a:solidFill>
              </a:rPr>
              <a:t>kmetijstvu       za gradnjo </a:t>
            </a:r>
            <a:r>
              <a:rPr lang="sl-SI" altLang="sl-SI"/>
              <a:t>stavb in cest </a:t>
            </a:r>
          </a:p>
        </p:txBody>
      </p:sp>
      <p:pic>
        <p:nvPicPr>
          <p:cNvPr id="512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781300"/>
            <a:ext cx="2157412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Line 8"/>
          <p:cNvSpPr>
            <a:spLocks noChangeShapeType="1"/>
          </p:cNvSpPr>
          <p:nvPr/>
        </p:nvSpPr>
        <p:spPr bwMode="auto">
          <a:xfrm>
            <a:off x="4140200" y="170021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9"/>
          <p:cNvSpPr>
            <a:spLocks noChangeShapeType="1"/>
          </p:cNvSpPr>
          <p:nvPr/>
        </p:nvSpPr>
        <p:spPr bwMode="auto">
          <a:xfrm flipH="1">
            <a:off x="1835150" y="1700213"/>
            <a:ext cx="230505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10"/>
          <p:cNvSpPr>
            <a:spLocks noChangeShapeType="1"/>
          </p:cNvSpPr>
          <p:nvPr/>
        </p:nvSpPr>
        <p:spPr bwMode="auto">
          <a:xfrm>
            <a:off x="4140200" y="1700213"/>
            <a:ext cx="21605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2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636838"/>
            <a:ext cx="3816350" cy="238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484313"/>
            <a:ext cx="245745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484313"/>
            <a:ext cx="2409825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900113" y="4581525"/>
            <a:ext cx="72723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sz="2000"/>
              <a:t>● Katere naprave so na slikah?</a:t>
            </a:r>
          </a:p>
          <a:p>
            <a:pPr eaLnBrk="1" hangingPunct="1"/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sl-SI" altLang="sl-SI" sz="2000"/>
              <a:t>Kako so narisane naprave delovale? </a:t>
            </a:r>
          </a:p>
          <a:p>
            <a:pPr eaLnBrk="1" hangingPunct="1"/>
            <a:r>
              <a:rPr lang="sl-SI" altLang="sl-SI" sz="2000"/>
              <a:t>● V kakšno pomoč so bile predstavljene naprave?</a:t>
            </a:r>
          </a:p>
          <a:p>
            <a:pPr eaLnBrk="1" hangingPunct="1"/>
            <a:r>
              <a:rPr lang="sl-SI" altLang="sl-SI" sz="200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sl-SI" altLang="sl-SI" sz="2000">
                <a:cs typeface="Times New Roman" panose="02020603050405020304" pitchFamily="18" charset="0"/>
              </a:rPr>
              <a:t> Katere naprave so še uporabljali Rimljani? </a:t>
            </a:r>
            <a:endParaRPr lang="sl-SI" altLang="sl-SI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2124075" y="620713"/>
            <a:ext cx="4824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altLang="sl-SI"/>
              <a:t>PONOVIMO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147</Words>
  <Application>Microsoft Office PowerPoint</Application>
  <PresentationFormat>Diaprojekcija na zaslonu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Privzeti načrt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Jelka Razpotnik</dc:creator>
  <cp:lastModifiedBy>Marjetka Novak</cp:lastModifiedBy>
  <cp:revision>33</cp:revision>
  <dcterms:created xsi:type="dcterms:W3CDTF">2008-02-21T20:48:36Z</dcterms:created>
  <dcterms:modified xsi:type="dcterms:W3CDTF">2020-03-29T05:08:04Z</dcterms:modified>
</cp:coreProperties>
</file>