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D7A6-5711-4EF4-94B6-4860DEF4AAFC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C727-72F5-405F-A98A-3EC820DCAEC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7257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D7A6-5711-4EF4-94B6-4860DEF4AAFC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C727-72F5-405F-A98A-3EC820DCAEC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353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D7A6-5711-4EF4-94B6-4860DEF4AAFC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C727-72F5-405F-A98A-3EC820DCAEC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5577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D7A6-5711-4EF4-94B6-4860DEF4AAFC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C727-72F5-405F-A98A-3EC820DCAEC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758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D7A6-5711-4EF4-94B6-4860DEF4AAFC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C727-72F5-405F-A98A-3EC820DCAEC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3155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D7A6-5711-4EF4-94B6-4860DEF4AAFC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C727-72F5-405F-A98A-3EC820DCAEC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773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D7A6-5711-4EF4-94B6-4860DEF4AAFC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C727-72F5-405F-A98A-3EC820DCAEC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795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D7A6-5711-4EF4-94B6-4860DEF4AAFC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C727-72F5-405F-A98A-3EC820DCAEC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9389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D7A6-5711-4EF4-94B6-4860DEF4AAFC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C727-72F5-405F-A98A-3EC820DCAEC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012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D7A6-5711-4EF4-94B6-4860DEF4AAFC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C727-72F5-405F-A98A-3EC820DCAEC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196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D7A6-5711-4EF4-94B6-4860DEF4AAFC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C727-72F5-405F-A98A-3EC820DCAEC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601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4D7A6-5711-4EF4-94B6-4860DEF4AAFC}" type="datetimeFigureOut">
              <a:rPr lang="sl-SI" smtClean="0"/>
              <a:t>23. 03. 2020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0C727-72F5-405F-A98A-3EC820DCAEC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964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b="1" dirty="0">
                <a:solidFill>
                  <a:srgbClr val="7030A0"/>
                </a:solidFill>
              </a:rPr>
              <a:t>SAMOSTOJNO RAZISKOVALNO DELO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3728" y="90872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/>
              <a:t>RAZVOJ ZARODKA IN OSEBNI RAZVOJ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2E74C2-92B5-4C84-9847-6AA4B85C74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789040"/>
            <a:ext cx="2019300" cy="22669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A6317CF-B53C-4149-9380-FC22809140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20" y="3933056"/>
            <a:ext cx="4250423" cy="195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04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u="sng" dirty="0"/>
              <a:t>Navodilo za delo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2050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dirty="0"/>
              <a:t>Izberi si eno izmed naslednjih nalog. Preden se lotiš dela, preberi navodilo na 3. drsnici!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b="1" dirty="0">
                <a:solidFill>
                  <a:srgbClr val="00B050"/>
                </a:solidFill>
              </a:rPr>
              <a:t>Zgradba kokošjega jajca</a:t>
            </a:r>
            <a:r>
              <a:rPr lang="sl-SI" dirty="0"/>
              <a:t>: </a:t>
            </a:r>
            <a:r>
              <a:rPr lang="sl-SI" sz="2800" dirty="0"/>
              <a:t>DZ, str. 76,77 / U, str. 141 </a:t>
            </a:r>
          </a:p>
          <a:p>
            <a:r>
              <a:rPr lang="sl-SI" sz="900" dirty="0"/>
              <a:t> (Izpusti opazovanje zarodka z mikroskopom)</a:t>
            </a:r>
          </a:p>
          <a:p>
            <a:endParaRPr lang="sl-SI" b="1" dirty="0">
              <a:solidFill>
                <a:srgbClr val="00B050"/>
              </a:solidFill>
            </a:endParaRPr>
          </a:p>
          <a:p>
            <a:r>
              <a:rPr lang="sl-SI" b="1" dirty="0">
                <a:solidFill>
                  <a:srgbClr val="00B050"/>
                </a:solidFill>
              </a:rPr>
              <a:t>Razvoj dvoživk</a:t>
            </a:r>
            <a:r>
              <a:rPr lang="sl-SI" dirty="0"/>
              <a:t>: </a:t>
            </a:r>
            <a:r>
              <a:rPr lang="sl-SI" sz="2800" dirty="0"/>
              <a:t>DZ, str. 78, 79 / U, str. 143</a:t>
            </a:r>
          </a:p>
          <a:p>
            <a:r>
              <a:rPr lang="sl-SI" sz="900" dirty="0"/>
              <a:t> (V kolikor ne moreš v naravi dobiti mresta ali paglavcev, si pomagaj z internetom in pošiči kakšen filmček, ki prikazuje razvoj dvoživk)</a:t>
            </a:r>
          </a:p>
          <a:p>
            <a:pPr marL="0" indent="0">
              <a:buNone/>
            </a:pPr>
            <a:r>
              <a:rPr lang="sl-SI" sz="2800" dirty="0"/>
              <a:t> </a:t>
            </a:r>
          </a:p>
          <a:p>
            <a:r>
              <a:rPr lang="sl-SI" b="1" dirty="0">
                <a:solidFill>
                  <a:srgbClr val="00B050"/>
                </a:solidFill>
              </a:rPr>
              <a:t>Razvoj žuželk</a:t>
            </a:r>
            <a:r>
              <a:rPr lang="sl-SI" dirty="0"/>
              <a:t>: </a:t>
            </a:r>
            <a:r>
              <a:rPr lang="sl-SI" sz="2800" dirty="0"/>
              <a:t>DZ, str. 80 / U, str. 142</a:t>
            </a:r>
          </a:p>
          <a:p>
            <a:r>
              <a:rPr lang="sl-SI" sz="1100" dirty="0"/>
              <a:t>(Ker najbrž doma nimaš insektarija, si pomagaj z internetom)</a:t>
            </a:r>
          </a:p>
          <a:p>
            <a:pPr marL="0" indent="0">
              <a:buNone/>
            </a:pPr>
            <a:endParaRPr lang="sl-SI" sz="2800" dirty="0"/>
          </a:p>
          <a:p>
            <a:r>
              <a:rPr lang="sl-SI" b="1" dirty="0">
                <a:solidFill>
                  <a:srgbClr val="00B050"/>
                </a:solidFill>
              </a:rPr>
              <a:t>Razvojni krog zajedalcev</a:t>
            </a:r>
            <a:r>
              <a:rPr lang="sl-SI" dirty="0"/>
              <a:t>: </a:t>
            </a:r>
            <a:r>
              <a:rPr lang="sl-SI" sz="2800" dirty="0"/>
              <a:t>DZ, str. 81 / U, str. 145-146</a:t>
            </a:r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3528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2800" dirty="0"/>
              <a:t>Podrobno preberi nalogo v DZ.</a:t>
            </a:r>
          </a:p>
          <a:p>
            <a:pPr marL="514350" indent="-514350">
              <a:buAutoNum type="arabicPeriod"/>
            </a:pPr>
            <a:r>
              <a:rPr lang="sl-SI" sz="2800" dirty="0"/>
              <a:t>Podrobno preberi ustrezno snov v učbeniku.</a:t>
            </a:r>
          </a:p>
          <a:p>
            <a:pPr marL="514350" indent="-514350">
              <a:buAutoNum type="arabicPeriod"/>
            </a:pPr>
            <a:r>
              <a:rPr lang="sl-SI" sz="2800" dirty="0"/>
              <a:t>Podatke poišči tudi v literaturi in na spletu.</a:t>
            </a:r>
          </a:p>
          <a:p>
            <a:pPr marL="514350" indent="-514350">
              <a:buAutoNum type="arabicPeriod"/>
            </a:pPr>
            <a:r>
              <a:rPr lang="sl-SI" sz="2800" dirty="0"/>
              <a:t>Skrbno izpolni </a:t>
            </a:r>
            <a:r>
              <a:rPr lang="sl-SI" sz="2800"/>
              <a:t>delovni zvezek, dopišeš lahko še </a:t>
            </a:r>
            <a:r>
              <a:rPr lang="sl-SI" sz="2800" dirty="0"/>
              <a:t>kakšno pomembno dejstvo ali zanimivost.</a:t>
            </a:r>
          </a:p>
          <a:p>
            <a:pPr marL="514350" indent="-514350">
              <a:buAutoNum type="arabicPeriod"/>
            </a:pPr>
            <a:r>
              <a:rPr lang="sl-SI" sz="2800" dirty="0"/>
              <a:t>Pripravi se na poročanje (5 minut; seveda po vrnitvi v šolo </a:t>
            </a:r>
            <a:r>
              <a:rPr lang="sl-SI" sz="2800" dirty="0">
                <a:sym typeface="Wingdings" panose="05000000000000000000" pitchFamily="2" charset="2"/>
              </a:rPr>
              <a:t></a:t>
            </a:r>
            <a:r>
              <a:rPr lang="sl-SI" sz="2800" dirty="0"/>
              <a:t>).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552" y="4437112"/>
            <a:ext cx="8136904" cy="2225283"/>
          </a:xfrm>
          <a:prstGeom prst="rect">
            <a:avLst/>
          </a:prstGeom>
          <a:noFill/>
          <a:scene3d>
            <a:camera prst="orthographicFront"/>
            <a:lightRig rig="soft" dir="tl">
              <a:rot lat="0" lon="0" rev="0"/>
            </a:lightRig>
          </a:scene3d>
          <a:sp3d>
            <a:bevelT w="114300" prst="artDeco"/>
          </a:sp3d>
        </p:spPr>
        <p:txBody>
          <a:bodyPr wrap="none" lIns="91440" tIns="45720" rIns="91440" bIns="45720">
            <a:prstTxWarp prst="textDoubleWave1">
              <a:avLst>
                <a:gd name="adj1" fmla="val 6250"/>
                <a:gd name="adj2" fmla="val 114"/>
              </a:avLst>
            </a:prstTxWarp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l-SI" sz="5400" b="1" cap="none" spc="50" dirty="0">
                <a:ln w="11430">
                  <a:solidFill>
                    <a:srgbClr val="FF0000"/>
                  </a:solidFill>
                </a:ln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Pri delu ti želim veliko </a:t>
            </a:r>
          </a:p>
          <a:p>
            <a:pPr algn="ctr"/>
            <a:r>
              <a:rPr lang="sl-SI" sz="5400" b="1" cap="none" spc="50" dirty="0">
                <a:ln w="11430">
                  <a:solidFill>
                    <a:srgbClr val="FF0000"/>
                  </a:solidFill>
                </a:ln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raziskovalnega duha </a:t>
            </a:r>
          </a:p>
          <a:p>
            <a:pPr algn="ctr"/>
            <a:r>
              <a:rPr lang="sl-SI" sz="5400" b="1" cap="none" spc="50" dirty="0">
                <a:ln w="11430">
                  <a:solidFill>
                    <a:srgbClr val="FF0000"/>
                  </a:solidFill>
                </a:ln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 tako je uspeh zagotovljen!</a:t>
            </a:r>
            <a:endParaRPr lang="en-US" sz="5400" b="1" cap="none" spc="50" dirty="0">
              <a:ln w="11430">
                <a:solidFill>
                  <a:srgbClr val="FF0000"/>
                </a:solidFill>
              </a:ln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120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202</Words>
  <Application>Microsoft Office PowerPoint</Application>
  <PresentationFormat>Diaprojekcija na zaslonu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SAMOSTOJNO RAZISKOVALNO DELO</vt:lpstr>
      <vt:lpstr>Navodilo za delo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SAMOSTOJNO PROJEKTNO DELO</dc:title>
  <dc:creator>test tset</dc:creator>
  <cp:lastModifiedBy>Marjetka Novak</cp:lastModifiedBy>
  <cp:revision>9</cp:revision>
  <dcterms:created xsi:type="dcterms:W3CDTF">2014-04-28T18:30:47Z</dcterms:created>
  <dcterms:modified xsi:type="dcterms:W3CDTF">2020-03-23T04:23:12Z</dcterms:modified>
</cp:coreProperties>
</file>