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6" r:id="rId6"/>
    <p:sldId id="260" r:id="rId7"/>
    <p:sldId id="261" r:id="rId8"/>
    <p:sldId id="264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youtube.com/watch?v=ARB2s_-3soU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rrlnOJXMX9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TRlwFpamwT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l-SI" smtClean="0"/>
              <a:t>ALI JE </a:t>
            </a:r>
            <a:r>
              <a:rPr lang="sl-SI" dirty="0" smtClean="0"/>
              <a:t>POMEMBNO, KAJ JEM?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8179" y="397615"/>
            <a:ext cx="1207113" cy="164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8358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25460" y="447292"/>
            <a:ext cx="8596668" cy="1728017"/>
          </a:xfrm>
        </p:spPr>
        <p:txBody>
          <a:bodyPr/>
          <a:lstStyle/>
          <a:p>
            <a:r>
              <a:rPr lang="sl-SI" sz="2400" dirty="0" smtClean="0"/>
              <a:t>B) MOTNJE HRANJENJA: anoreksija nervoza, bulimija. Motnje hranjenja se največkrat pojavijo med 14. in 18. letom starosti, lahko pa tudi prej. Zboli več deklet kot fantov.</a:t>
            </a:r>
            <a:endParaRPr lang="sl-SI" dirty="0"/>
          </a:p>
        </p:txBody>
      </p:sp>
      <p:pic>
        <p:nvPicPr>
          <p:cNvPr id="7172" name="Picture 4" descr="Rezultat iskanja slik za anoreksija in bulimi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663" y="2175310"/>
            <a:ext cx="4498545" cy="3561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Rezultat iskanja slik za anoreksija in bulimij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446" y="1723316"/>
            <a:ext cx="3393373" cy="4902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jeZBesedilom 4"/>
          <p:cNvSpPr txBox="1"/>
          <p:nvPr/>
        </p:nvSpPr>
        <p:spPr>
          <a:xfrm>
            <a:off x="1876926" y="6371924"/>
            <a:ext cx="2981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 smtClean="0">
                <a:hlinkClick r:id="rId4"/>
              </a:rPr>
              <a:t>Infodrom</a:t>
            </a:r>
            <a:r>
              <a:rPr lang="sl-SI" dirty="0" smtClean="0">
                <a:hlinkClick r:id="rId4"/>
              </a:rPr>
              <a:t>: Motnje hranjena</a:t>
            </a:r>
            <a:endParaRPr lang="sl-SI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35366" y="257572"/>
            <a:ext cx="1207113" cy="164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5290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58083" y="524294"/>
            <a:ext cx="8596668" cy="1294881"/>
          </a:xfrm>
        </p:spPr>
        <p:txBody>
          <a:bodyPr>
            <a:noAutofit/>
          </a:bodyPr>
          <a:lstStyle/>
          <a:p>
            <a:r>
              <a:rPr lang="sl-SI" sz="2400" dirty="0" smtClean="0"/>
              <a:t>C) BOLEZNI SRCA IN OŽILJA so najpogostejši vzrok smrti odraslih ljudi v Sloveniji. Nezdrava prehrana, zlasti če vsebuje veliko maščob, lahko privede do zamašitve žil in celo do smrti.</a:t>
            </a:r>
            <a:endParaRPr lang="sl-SI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1703" y="282285"/>
            <a:ext cx="1207113" cy="164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456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895149"/>
            <a:ext cx="8596668" cy="5146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 smtClean="0"/>
              <a:t>Naloga:</a:t>
            </a:r>
          </a:p>
          <a:p>
            <a:pPr marL="0" indent="0">
              <a:buNone/>
            </a:pPr>
            <a:r>
              <a:rPr lang="sl-SI" sz="2400" dirty="0" smtClean="0"/>
              <a:t>Prepiši U, str. 59</a:t>
            </a:r>
            <a:endParaRPr lang="sl-SI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4211" y="72117"/>
            <a:ext cx="1207113" cy="164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3693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1. Kaj pomeni, da mora biti hrana URAVNOTEŽENA?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34999" y="2481865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sz="2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Rezultat iskanja slik za uravnotežena prehra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230" y="3066987"/>
            <a:ext cx="4953000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8882" y="125767"/>
            <a:ext cx="1207113" cy="164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4009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34999" y="2481865"/>
            <a:ext cx="5369239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 smtClean="0"/>
              <a:t>Kadar se želiš zdravo prehranjevati, moraš s hrano zaužiti takšno </a:t>
            </a:r>
            <a:r>
              <a:rPr lang="sl-SI" sz="2400" dirty="0" smtClean="0">
                <a:solidFill>
                  <a:srgbClr val="FF0000"/>
                </a:solidFill>
              </a:rPr>
              <a:t>vrsto in količino posameznih hranilnih snovi</a:t>
            </a:r>
            <a:r>
              <a:rPr lang="sl-SI" sz="2400" dirty="0" smtClean="0"/>
              <a:t>, kot jih tvoje telo potrebuje. Pravimo, da mora biti hrana </a:t>
            </a:r>
            <a:r>
              <a:rPr lang="sl-SI" sz="2400" dirty="0" smtClean="0">
                <a:solidFill>
                  <a:srgbClr val="FF0000"/>
                </a:solidFill>
              </a:rPr>
              <a:t>URAVNOTEŽENA.</a:t>
            </a:r>
            <a:endParaRPr lang="sl-SI" sz="24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Rezultat iskanja slik za uravnotežena prehra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366" y="2117124"/>
            <a:ext cx="4674585" cy="311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1876" y="306999"/>
            <a:ext cx="1207113" cy="164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3617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00902" y="1427422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 smtClean="0"/>
              <a:t>Poleg vrste in količine živil je za zdrav način prehranjevanja pomembno tudi ŠTEVILO OBROKOV, ki jih zaužiješ čez dan.</a:t>
            </a:r>
          </a:p>
          <a:p>
            <a:pPr marL="0" indent="0">
              <a:buNone/>
            </a:pPr>
            <a:endParaRPr lang="sl-SI" sz="2400" dirty="0" smtClean="0"/>
          </a:p>
          <a:p>
            <a:pPr marL="0" indent="0">
              <a:buNone/>
            </a:pPr>
            <a:r>
              <a:rPr lang="sl-SI" sz="2400" dirty="0" smtClean="0"/>
              <a:t>Dnevno je priporočljivo zaužiti tri glavne obroke: zajtrk, kosilo in večerjo, te pa dopolniš še z dopoldansko in popoldansko malico. Obroki morajo biti enakomerno porazdeljeni čez dan.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5314" y="323475"/>
            <a:ext cx="1207113" cy="164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6302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65330" y="6197600"/>
            <a:ext cx="8596668" cy="443832"/>
          </a:xfrm>
        </p:spPr>
        <p:txBody>
          <a:bodyPr>
            <a:noAutofit/>
          </a:bodyPr>
          <a:lstStyle/>
          <a:p>
            <a:r>
              <a:rPr lang="sl-SI" sz="1600" dirty="0" err="1" smtClean="0">
                <a:hlinkClick r:id="rId2"/>
              </a:rPr>
              <a:t>Infodrom</a:t>
            </a:r>
            <a:r>
              <a:rPr lang="sl-SI" sz="1600" dirty="0" smtClean="0">
                <a:hlinkClick r:id="rId2"/>
              </a:rPr>
              <a:t>: Zdrav zajtrk</a:t>
            </a:r>
            <a:endParaRPr lang="sl-SI" sz="1600" dirty="0"/>
          </a:p>
        </p:txBody>
      </p:sp>
      <p:pic>
        <p:nvPicPr>
          <p:cNvPr id="5122" name="Picture 2" descr="Povezana sli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30" y="239000"/>
            <a:ext cx="9894587" cy="5920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0780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2. PREHRANSKA PIRAMIDA</a:t>
            </a:r>
            <a:endParaRPr lang="sl-SI" dirty="0"/>
          </a:p>
        </p:txBody>
      </p:sp>
      <p:pic>
        <p:nvPicPr>
          <p:cNvPr id="3074" name="Picture 2" descr="Rezultat iskanja slik za PREHRANSKA PIRAMI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363" y="1270000"/>
            <a:ext cx="5536772" cy="5315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0164" y="284337"/>
            <a:ext cx="1207113" cy="1646063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9691405" y="1198195"/>
            <a:ext cx="18909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50" dirty="0" smtClean="0"/>
              <a:t>(Samo naslov)</a:t>
            </a:r>
            <a:endParaRPr lang="sl-SI" sz="1050" dirty="0"/>
          </a:p>
        </p:txBody>
      </p:sp>
    </p:spTree>
    <p:extLst>
      <p:ext uri="{BB962C8B-B14F-4D97-AF65-F5344CB8AC3E}">
        <p14:creationId xmlns:p14="http://schemas.microsoft.com/office/powerpoint/2010/main" val="4401093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 smtClean="0"/>
              <a:t>Prehranska piramida je lik, s katerim ponazorimo, kaj in koliko naj bi vsak dan jedli. Razdeljena je na več posameznih delov, v katere so vključene skupine živil. S piramido želimo predstaviti, katerih živil je priporočljivo zaužiti več in katerih manj.</a:t>
            </a:r>
            <a:endParaRPr lang="sl-SI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7119" y="134004"/>
            <a:ext cx="1207113" cy="164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7165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3. Katere bolezni so povezane s prehrano?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263130"/>
          </a:xfrm>
        </p:spPr>
        <p:txBody>
          <a:bodyPr>
            <a:normAutofit/>
          </a:bodyPr>
          <a:lstStyle/>
          <a:p>
            <a:r>
              <a:rPr lang="sl-SI" sz="2400" dirty="0" smtClean="0"/>
              <a:t>A) DEBELOST: Otroci, ki veliko časa preživijo pred televizorjem in računalnikom ter uživajo veliko hrane, bogate s sladkorjem in maščobami, tvegajo, da se bo količina maščob v njihovem telesu preveč povečala in bodo postali debeli.</a:t>
            </a:r>
            <a:endParaRPr lang="sl-SI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8265" y="284337"/>
            <a:ext cx="1207113" cy="164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2170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2527" y="6208295"/>
            <a:ext cx="8596668" cy="471638"/>
          </a:xfrm>
        </p:spPr>
        <p:txBody>
          <a:bodyPr>
            <a:noAutofit/>
          </a:bodyPr>
          <a:lstStyle/>
          <a:p>
            <a:r>
              <a:rPr lang="sl-SI" sz="1400" dirty="0" err="1" smtClean="0">
                <a:hlinkClick r:id="rId2"/>
              </a:rPr>
              <a:t>Infodrom</a:t>
            </a:r>
            <a:r>
              <a:rPr lang="sl-SI" sz="1400" dirty="0" smtClean="0">
                <a:hlinkClick r:id="rId2"/>
              </a:rPr>
              <a:t>: Zdrava izbira</a:t>
            </a:r>
            <a:endParaRPr lang="sl-SI" sz="1400" dirty="0"/>
          </a:p>
        </p:txBody>
      </p:sp>
      <p:pic>
        <p:nvPicPr>
          <p:cNvPr id="6146" name="Picture 2" descr="Povezana slika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527" y="716693"/>
            <a:ext cx="9155584" cy="5086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3643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299</Words>
  <Application>Microsoft Office PowerPoint</Application>
  <PresentationFormat>Širokozaslonsko</PresentationFormat>
  <Paragraphs>18</Paragraphs>
  <Slides>12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Gladko</vt:lpstr>
      <vt:lpstr>ALI JE POMEMBNO, KAJ JEM?</vt:lpstr>
      <vt:lpstr>1. Kaj pomeni, da mora biti hrana URAVNOTEŽENA? </vt:lpstr>
      <vt:lpstr>PowerPointova predstavitev</vt:lpstr>
      <vt:lpstr>PowerPointova predstavitev</vt:lpstr>
      <vt:lpstr>Infodrom: Zdrav zajtrk</vt:lpstr>
      <vt:lpstr>2. PREHRANSKA PIRAMIDA</vt:lpstr>
      <vt:lpstr>PowerPointova predstavitev</vt:lpstr>
      <vt:lpstr>3. Katere bolezni so povezane s prehrano? </vt:lpstr>
      <vt:lpstr>Infodrom: Zdrava izbira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 POMEMBNO, KAJ JEM?</dc:title>
  <dc:creator>Gospodinjstvo</dc:creator>
  <cp:lastModifiedBy>Marjetka Novak</cp:lastModifiedBy>
  <cp:revision>6</cp:revision>
  <dcterms:created xsi:type="dcterms:W3CDTF">2018-01-10T10:22:40Z</dcterms:created>
  <dcterms:modified xsi:type="dcterms:W3CDTF">2020-03-15T19:33:56Z</dcterms:modified>
</cp:coreProperties>
</file>