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A3B5DD-0CBD-4B77-820B-0B582902F2E3}"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1C963-84A6-406C-B8C9-44B1CE75CC71}" type="slidenum">
              <a:rPr lang="en-US" smtClean="0"/>
              <a:t>‹#›</a:t>
            </a:fld>
            <a:endParaRPr lang="en-US"/>
          </a:p>
        </p:txBody>
      </p:sp>
    </p:spTree>
    <p:extLst>
      <p:ext uri="{BB962C8B-B14F-4D97-AF65-F5344CB8AC3E}">
        <p14:creationId xmlns:p14="http://schemas.microsoft.com/office/powerpoint/2010/main" val="55822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A3B5DD-0CBD-4B77-820B-0B582902F2E3}"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1C963-84A6-406C-B8C9-44B1CE75CC71}" type="slidenum">
              <a:rPr lang="en-US" smtClean="0"/>
              <a:t>‹#›</a:t>
            </a:fld>
            <a:endParaRPr lang="en-US"/>
          </a:p>
        </p:txBody>
      </p:sp>
    </p:spTree>
    <p:extLst>
      <p:ext uri="{BB962C8B-B14F-4D97-AF65-F5344CB8AC3E}">
        <p14:creationId xmlns:p14="http://schemas.microsoft.com/office/powerpoint/2010/main" val="3734548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A3B5DD-0CBD-4B77-820B-0B582902F2E3}"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1C963-84A6-406C-B8C9-44B1CE75CC71}" type="slidenum">
              <a:rPr lang="en-US" smtClean="0"/>
              <a:t>‹#›</a:t>
            </a:fld>
            <a:endParaRPr lang="en-US"/>
          </a:p>
        </p:txBody>
      </p:sp>
    </p:spTree>
    <p:extLst>
      <p:ext uri="{BB962C8B-B14F-4D97-AF65-F5344CB8AC3E}">
        <p14:creationId xmlns:p14="http://schemas.microsoft.com/office/powerpoint/2010/main" val="1472147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A3B5DD-0CBD-4B77-820B-0B582902F2E3}"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1C963-84A6-406C-B8C9-44B1CE75CC71}" type="slidenum">
              <a:rPr lang="en-US" smtClean="0"/>
              <a:t>‹#›</a:t>
            </a:fld>
            <a:endParaRPr lang="en-US"/>
          </a:p>
        </p:txBody>
      </p:sp>
    </p:spTree>
    <p:extLst>
      <p:ext uri="{BB962C8B-B14F-4D97-AF65-F5344CB8AC3E}">
        <p14:creationId xmlns:p14="http://schemas.microsoft.com/office/powerpoint/2010/main" val="1121733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A3B5DD-0CBD-4B77-820B-0B582902F2E3}"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1C963-84A6-406C-B8C9-44B1CE75CC71}" type="slidenum">
              <a:rPr lang="en-US" smtClean="0"/>
              <a:t>‹#›</a:t>
            </a:fld>
            <a:endParaRPr lang="en-US"/>
          </a:p>
        </p:txBody>
      </p:sp>
    </p:spTree>
    <p:extLst>
      <p:ext uri="{BB962C8B-B14F-4D97-AF65-F5344CB8AC3E}">
        <p14:creationId xmlns:p14="http://schemas.microsoft.com/office/powerpoint/2010/main" val="2942762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A3B5DD-0CBD-4B77-820B-0B582902F2E3}"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1C963-84A6-406C-B8C9-44B1CE75CC71}" type="slidenum">
              <a:rPr lang="en-US" smtClean="0"/>
              <a:t>‹#›</a:t>
            </a:fld>
            <a:endParaRPr lang="en-US"/>
          </a:p>
        </p:txBody>
      </p:sp>
    </p:spTree>
    <p:extLst>
      <p:ext uri="{BB962C8B-B14F-4D97-AF65-F5344CB8AC3E}">
        <p14:creationId xmlns:p14="http://schemas.microsoft.com/office/powerpoint/2010/main" val="517189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A3B5DD-0CBD-4B77-820B-0B582902F2E3}" type="datetimeFigureOut">
              <a:rPr lang="en-US" smtClean="0"/>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71C963-84A6-406C-B8C9-44B1CE75CC71}" type="slidenum">
              <a:rPr lang="en-US" smtClean="0"/>
              <a:t>‹#›</a:t>
            </a:fld>
            <a:endParaRPr lang="en-US"/>
          </a:p>
        </p:txBody>
      </p:sp>
    </p:spTree>
    <p:extLst>
      <p:ext uri="{BB962C8B-B14F-4D97-AF65-F5344CB8AC3E}">
        <p14:creationId xmlns:p14="http://schemas.microsoft.com/office/powerpoint/2010/main" val="3102028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A3B5DD-0CBD-4B77-820B-0B582902F2E3}" type="datetimeFigureOut">
              <a:rPr lang="en-US" smtClean="0"/>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71C963-84A6-406C-B8C9-44B1CE75CC71}" type="slidenum">
              <a:rPr lang="en-US" smtClean="0"/>
              <a:t>‹#›</a:t>
            </a:fld>
            <a:endParaRPr lang="en-US"/>
          </a:p>
        </p:txBody>
      </p:sp>
    </p:spTree>
    <p:extLst>
      <p:ext uri="{BB962C8B-B14F-4D97-AF65-F5344CB8AC3E}">
        <p14:creationId xmlns:p14="http://schemas.microsoft.com/office/powerpoint/2010/main" val="308151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A3B5DD-0CBD-4B77-820B-0B582902F2E3}" type="datetimeFigureOut">
              <a:rPr lang="en-US" smtClean="0"/>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71C963-84A6-406C-B8C9-44B1CE75CC71}" type="slidenum">
              <a:rPr lang="en-US" smtClean="0"/>
              <a:t>‹#›</a:t>
            </a:fld>
            <a:endParaRPr lang="en-US"/>
          </a:p>
        </p:txBody>
      </p:sp>
    </p:spTree>
    <p:extLst>
      <p:ext uri="{BB962C8B-B14F-4D97-AF65-F5344CB8AC3E}">
        <p14:creationId xmlns:p14="http://schemas.microsoft.com/office/powerpoint/2010/main" val="4114362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A3B5DD-0CBD-4B77-820B-0B582902F2E3}"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1C963-84A6-406C-B8C9-44B1CE75CC71}" type="slidenum">
              <a:rPr lang="en-US" smtClean="0"/>
              <a:t>‹#›</a:t>
            </a:fld>
            <a:endParaRPr lang="en-US"/>
          </a:p>
        </p:txBody>
      </p:sp>
    </p:spTree>
    <p:extLst>
      <p:ext uri="{BB962C8B-B14F-4D97-AF65-F5344CB8AC3E}">
        <p14:creationId xmlns:p14="http://schemas.microsoft.com/office/powerpoint/2010/main" val="1547582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A3B5DD-0CBD-4B77-820B-0B582902F2E3}"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1C963-84A6-406C-B8C9-44B1CE75CC71}" type="slidenum">
              <a:rPr lang="en-US" smtClean="0"/>
              <a:t>‹#›</a:t>
            </a:fld>
            <a:endParaRPr lang="en-US"/>
          </a:p>
        </p:txBody>
      </p:sp>
    </p:spTree>
    <p:extLst>
      <p:ext uri="{BB962C8B-B14F-4D97-AF65-F5344CB8AC3E}">
        <p14:creationId xmlns:p14="http://schemas.microsoft.com/office/powerpoint/2010/main" val="4269987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A3B5DD-0CBD-4B77-820B-0B582902F2E3}" type="datetimeFigureOut">
              <a:rPr lang="en-US" smtClean="0"/>
              <a:t>3/29/2020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1C963-84A6-406C-B8C9-44B1CE75CC71}" type="slidenum">
              <a:rPr lang="en-US" smtClean="0"/>
              <a:t>‹#›</a:t>
            </a:fld>
            <a:endParaRPr lang="en-US"/>
          </a:p>
        </p:txBody>
      </p:sp>
    </p:spTree>
    <p:extLst>
      <p:ext uri="{BB962C8B-B14F-4D97-AF65-F5344CB8AC3E}">
        <p14:creationId xmlns:p14="http://schemas.microsoft.com/office/powerpoint/2010/main" val="1099653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620688"/>
            <a:ext cx="7772400" cy="2088232"/>
          </a:xfrm>
        </p:spPr>
        <p:txBody>
          <a:bodyPr>
            <a:normAutofit fontScale="90000"/>
          </a:bodyPr>
          <a:lstStyle/>
          <a:p>
            <a:r>
              <a:rPr lang="sl-SI" dirty="0"/>
              <a:t>POUK NA DALJAVO </a:t>
            </a:r>
            <a:br>
              <a:rPr lang="sl-SI" dirty="0"/>
            </a:br>
            <a:r>
              <a:rPr lang="sl-SI" dirty="0"/>
              <a:t>3. teden (30. 3. – 3. 4. 2020)</a:t>
            </a:r>
            <a:br>
              <a:rPr lang="sl-SI" dirty="0"/>
            </a:br>
            <a:r>
              <a:rPr lang="sl-SI" dirty="0"/>
              <a:t>KEMIJA 8</a:t>
            </a:r>
            <a:endParaRPr lang="en-US" dirty="0"/>
          </a:p>
        </p:txBody>
      </p:sp>
      <p:sp>
        <p:nvSpPr>
          <p:cNvPr id="3" name="Subtitle 2"/>
          <p:cNvSpPr>
            <a:spLocks noGrp="1"/>
          </p:cNvSpPr>
          <p:nvPr>
            <p:ph type="subTitle" idx="1"/>
          </p:nvPr>
        </p:nvSpPr>
        <p:spPr>
          <a:xfrm>
            <a:off x="1371600" y="3429000"/>
            <a:ext cx="6400800" cy="2304256"/>
          </a:xfrm>
        </p:spPr>
        <p:txBody>
          <a:bodyPr>
            <a:normAutofit fontScale="70000" lnSpcReduction="20000"/>
          </a:bodyPr>
          <a:lstStyle/>
          <a:p>
            <a:pPr algn="just"/>
            <a:r>
              <a:rPr lang="sl-SI" dirty="0"/>
              <a:t>Tudi v tem tednu poteka pouk na daljavo. Želim ti, da bo delo potekalo brez težav, delaj sproti, vprašanja si sproti beleži. Če imaš kakšno vprašanje, težavo ali zagato, lahko pišeš po elektronski pošti.</a:t>
            </a:r>
          </a:p>
          <a:p>
            <a:endParaRPr lang="sl-SI" dirty="0"/>
          </a:p>
          <a:p>
            <a:r>
              <a:rPr lang="sl-SI" dirty="0"/>
              <a:t>Ostani zdrav!</a:t>
            </a:r>
          </a:p>
          <a:p>
            <a:pPr algn="r"/>
            <a:r>
              <a:rPr lang="sl-SI" dirty="0"/>
              <a:t>Učiteljica Maja Verhovšek</a:t>
            </a:r>
            <a:endParaRPr lang="en-US" dirty="0"/>
          </a:p>
        </p:txBody>
      </p:sp>
    </p:spTree>
    <p:extLst>
      <p:ext uri="{BB962C8B-B14F-4D97-AF65-F5344CB8AC3E}">
        <p14:creationId xmlns:p14="http://schemas.microsoft.com/office/powerpoint/2010/main" val="1593158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229600" cy="6480720"/>
          </a:xfrm>
        </p:spPr>
        <p:txBody>
          <a:bodyPr>
            <a:normAutofit fontScale="92500" lnSpcReduction="10000"/>
          </a:bodyPr>
          <a:lstStyle/>
          <a:p>
            <a:pPr marL="514350" indent="-514350">
              <a:buAutoNum type="arabicPeriod"/>
            </a:pPr>
            <a:r>
              <a:rPr lang="sl-SI" dirty="0"/>
              <a:t>URA: Utrjevanje</a:t>
            </a:r>
          </a:p>
          <a:p>
            <a:pPr marL="0" indent="0">
              <a:buNone/>
            </a:pPr>
            <a:r>
              <a:rPr lang="sl-SI" sz="1800" dirty="0"/>
              <a:t>Najprej preveri odgovore iz prejšnje ure:</a:t>
            </a:r>
          </a:p>
          <a:p>
            <a:pPr marL="0" indent="0">
              <a:buNone/>
            </a:pPr>
            <a:r>
              <a:rPr lang="sl-SI" sz="1800" dirty="0"/>
              <a:t>U str. 82</a:t>
            </a:r>
          </a:p>
          <a:p>
            <a:pPr marL="0" indent="0">
              <a:buNone/>
            </a:pPr>
            <a:endParaRPr lang="sl-SI" sz="1800" dirty="0"/>
          </a:p>
          <a:p>
            <a:pPr marL="0" indent="0">
              <a:buNone/>
            </a:pPr>
            <a:endParaRPr lang="sl-SI" sz="1800" dirty="0"/>
          </a:p>
          <a:p>
            <a:pPr marL="0" indent="0">
              <a:buNone/>
            </a:pPr>
            <a:endParaRPr lang="sl-SI" sz="1800" dirty="0"/>
          </a:p>
          <a:p>
            <a:pPr marL="0" indent="0">
              <a:buNone/>
            </a:pPr>
            <a:endParaRPr lang="sl-SI" sz="1800" dirty="0"/>
          </a:p>
          <a:p>
            <a:pPr marL="0" indent="0">
              <a:buNone/>
            </a:pPr>
            <a:endParaRPr lang="sl-SI" sz="1800" dirty="0"/>
          </a:p>
          <a:p>
            <a:pPr marL="0" indent="0">
              <a:buNone/>
            </a:pPr>
            <a:endParaRPr lang="sl-SI" sz="1800" dirty="0"/>
          </a:p>
          <a:p>
            <a:pPr marL="0" indent="0">
              <a:buNone/>
            </a:pPr>
            <a:endParaRPr lang="sl-SI" sz="1800" dirty="0"/>
          </a:p>
          <a:p>
            <a:pPr marL="0" indent="0">
              <a:buNone/>
            </a:pPr>
            <a:endParaRPr lang="sl-SI" sz="1800" dirty="0"/>
          </a:p>
          <a:p>
            <a:pPr marL="0" indent="0">
              <a:buNone/>
            </a:pPr>
            <a:endParaRPr lang="sl-SI" sz="1800" dirty="0"/>
          </a:p>
          <a:p>
            <a:pPr marL="0" indent="0">
              <a:buNone/>
            </a:pPr>
            <a:endParaRPr lang="sl-SI" sz="1800" dirty="0"/>
          </a:p>
          <a:p>
            <a:pPr marL="0" indent="0">
              <a:buNone/>
            </a:pPr>
            <a:endParaRPr lang="sl-SI" sz="1800" dirty="0"/>
          </a:p>
          <a:p>
            <a:pPr marL="0" indent="0">
              <a:buNone/>
            </a:pPr>
            <a:endParaRPr lang="sl-SI" sz="1800" dirty="0"/>
          </a:p>
          <a:p>
            <a:pPr marL="0" indent="0">
              <a:buNone/>
            </a:pPr>
            <a:r>
              <a:rPr lang="sl-SI" sz="1800" dirty="0"/>
              <a:t>Reši naloge v učbeniku:</a:t>
            </a:r>
          </a:p>
          <a:p>
            <a:pPr marL="0" indent="0">
              <a:buNone/>
            </a:pPr>
            <a:r>
              <a:rPr lang="sl-SI" sz="1800" dirty="0"/>
              <a:t>-str. 84</a:t>
            </a:r>
          </a:p>
          <a:p>
            <a:pPr marL="0" indent="0">
              <a:buNone/>
            </a:pPr>
            <a:r>
              <a:rPr lang="sl-SI" sz="1800" dirty="0"/>
              <a:t>-str. 85 (1, 2, 4, 5)</a:t>
            </a:r>
          </a:p>
          <a:p>
            <a:pPr marL="0" indent="0">
              <a:buNone/>
            </a:pPr>
            <a:r>
              <a:rPr lang="sl-SI" sz="1800" dirty="0"/>
              <a:t>Reši naloge v DZ:</a:t>
            </a:r>
          </a:p>
          <a:p>
            <a:pPr marL="0" indent="0">
              <a:buNone/>
            </a:pPr>
            <a:r>
              <a:rPr lang="sl-SI" sz="1800" dirty="0"/>
              <a:t>-str. 55, nal. 3, 4</a:t>
            </a:r>
          </a:p>
          <a:p>
            <a:pPr marL="0" indent="0">
              <a:buNone/>
            </a:pPr>
            <a:r>
              <a:rPr lang="sl-SI" sz="1800" dirty="0"/>
              <a:t>-str. 56, nal. 1, 4, 5, 6</a:t>
            </a:r>
          </a:p>
          <a:p>
            <a:pPr marL="0" indent="0">
              <a:buNone/>
            </a:pPr>
            <a:endParaRPr lang="sl-SI" sz="1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980728"/>
            <a:ext cx="6010275" cy="3533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563888" y="5229200"/>
            <a:ext cx="4608512"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Učenci, ki ste se udeležili tekmovanja iz kemije poskusite rešite tudi preostale naloge - urejanja kemijskih enačb!</a:t>
            </a:r>
            <a:endParaRPr lang="en-US" dirty="0"/>
          </a:p>
        </p:txBody>
      </p:sp>
    </p:spTree>
    <p:extLst>
      <p:ext uri="{BB962C8B-B14F-4D97-AF65-F5344CB8AC3E}">
        <p14:creationId xmlns:p14="http://schemas.microsoft.com/office/powerpoint/2010/main" val="444532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1E89B3-CCAC-4101-9F01-875BB6B1375F}"/>
              </a:ext>
            </a:extLst>
          </p:cNvPr>
          <p:cNvSpPr>
            <a:spLocks noGrp="1"/>
          </p:cNvSpPr>
          <p:nvPr>
            <p:ph idx="1"/>
          </p:nvPr>
        </p:nvSpPr>
        <p:spPr>
          <a:xfrm>
            <a:off x="251520" y="332656"/>
            <a:ext cx="8435280" cy="5793507"/>
          </a:xfrm>
        </p:spPr>
        <p:txBody>
          <a:bodyPr/>
          <a:lstStyle/>
          <a:p>
            <a:pPr marL="0" indent="0">
              <a:buNone/>
            </a:pPr>
            <a:r>
              <a:rPr lang="sl-SI" dirty="0"/>
              <a:t>2. URA: VIRI ELEMENTOV IN SPOJIN V NARAVI</a:t>
            </a:r>
          </a:p>
          <a:p>
            <a:pPr marL="0" indent="0">
              <a:buNone/>
            </a:pPr>
            <a:r>
              <a:rPr lang="sl-SI" dirty="0"/>
              <a:t>Preberi učno snov novega poglavja (5. ELEMENTI V PERIODNEM SISTEMU) na str. 90-92</a:t>
            </a:r>
          </a:p>
          <a:p>
            <a:pPr marL="0" indent="0">
              <a:buNone/>
            </a:pPr>
            <a:endParaRPr lang="sl-SI" dirty="0"/>
          </a:p>
          <a:p>
            <a:pPr marL="0" indent="0">
              <a:buNone/>
            </a:pPr>
            <a:r>
              <a:rPr lang="sl-SI" dirty="0"/>
              <a:t>V zvezek prepiši glavna dejstva, ki so napisana pod naslovom NA KRATKO (U, str. 92).</a:t>
            </a:r>
          </a:p>
          <a:p>
            <a:pPr marL="0" indent="0">
              <a:buNone/>
            </a:pPr>
            <a:endParaRPr lang="sl-SI" dirty="0"/>
          </a:p>
          <a:p>
            <a:pPr marL="0" indent="0">
              <a:buNone/>
            </a:pPr>
            <a:r>
              <a:rPr lang="sl-SI" dirty="0"/>
              <a:t>Odgovori na vprašanja v U, str. 92.</a:t>
            </a:r>
          </a:p>
          <a:p>
            <a:pPr marL="0" indent="0">
              <a:buNone/>
            </a:pPr>
            <a:endParaRPr lang="sl-SI" dirty="0"/>
          </a:p>
          <a:p>
            <a:pPr marL="0" indent="0">
              <a:buNone/>
            </a:pPr>
            <a:r>
              <a:rPr lang="sl-SI" dirty="0"/>
              <a:t>Odgovori na vprašnja v DZ, str. 58, 59.</a:t>
            </a:r>
            <a:endParaRPr lang="en-US" dirty="0"/>
          </a:p>
        </p:txBody>
      </p:sp>
    </p:spTree>
    <p:extLst>
      <p:ext uri="{BB962C8B-B14F-4D97-AF65-F5344CB8AC3E}">
        <p14:creationId xmlns:p14="http://schemas.microsoft.com/office/powerpoint/2010/main" val="1619651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223</Words>
  <Application>Microsoft Office PowerPoint</Application>
  <PresentationFormat>Diaprojekcija na zaslonu (4:3)</PresentationFormat>
  <Paragraphs>35</Paragraphs>
  <Slides>3</Slides>
  <Notes>0</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3</vt:i4>
      </vt:variant>
    </vt:vector>
  </HeadingPairs>
  <TitlesOfParts>
    <vt:vector size="6" baseType="lpstr">
      <vt:lpstr>Arial</vt:lpstr>
      <vt:lpstr>Calibri</vt:lpstr>
      <vt:lpstr>Office Theme</vt:lpstr>
      <vt:lpstr>POUK NA DALJAVO  3. teden (30. 3. – 3. 4. 2020) KEMIJA 8</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POUK NA DALJAVO  3. teden (30. 3. – 3. 4. 2020) KEMIJA 8</dc:title>
  <dc:creator>kosta</dc:creator>
  <cp:lastModifiedBy>Marjetka Novak</cp:lastModifiedBy>
  <cp:revision>4</cp:revision>
  <dcterms:created xsi:type="dcterms:W3CDTF">2020-03-24T22:32:25Z</dcterms:created>
  <dcterms:modified xsi:type="dcterms:W3CDTF">2020-03-29T03:48:00Z</dcterms:modified>
</cp:coreProperties>
</file>