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59" r:id="rId6"/>
    <p:sldId id="269" r:id="rId7"/>
    <p:sldId id="264" r:id="rId8"/>
    <p:sldId id="260" r:id="rId9"/>
    <p:sldId id="270" r:id="rId10"/>
    <p:sldId id="268" r:id="rId11"/>
    <p:sldId id="265" r:id="rId12"/>
    <p:sldId id="266" r:id="rId13"/>
    <p:sldId id="267" r:id="rId14"/>
    <p:sldId id="271" r:id="rId1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10C80B-82A0-4744-AF49-E248E8D3F895}" type="doc">
      <dgm:prSet loTypeId="urn:microsoft.com/office/officeart/2005/8/layout/orgChart1" loCatId="hierarchy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sl-SI"/>
        </a:p>
      </dgm:t>
    </dgm:pt>
    <dgm:pt modelId="{08AD038E-EB6E-462E-BEE1-902FA17B112E}">
      <dgm:prSet phldrT="[Text]"/>
      <dgm:spPr/>
      <dgm:t>
        <a:bodyPr/>
        <a:lstStyle/>
        <a:p>
          <a:r>
            <a:rPr lang="sl-SI" dirty="0"/>
            <a:t>RAZMNOŽEVANJE</a:t>
          </a:r>
        </a:p>
      </dgm:t>
    </dgm:pt>
    <dgm:pt modelId="{A0AB8CA9-1EB5-47B1-81FB-14144A9FD7DE}" type="parTrans" cxnId="{32A7A307-3D28-40FC-AD2B-7A9D3B491967}">
      <dgm:prSet/>
      <dgm:spPr/>
      <dgm:t>
        <a:bodyPr/>
        <a:lstStyle/>
        <a:p>
          <a:endParaRPr lang="sl-SI"/>
        </a:p>
      </dgm:t>
    </dgm:pt>
    <dgm:pt modelId="{68B433FF-A160-4394-B12A-B464CF1F2318}" type="sibTrans" cxnId="{32A7A307-3D28-40FC-AD2B-7A9D3B491967}">
      <dgm:prSet/>
      <dgm:spPr/>
      <dgm:t>
        <a:bodyPr/>
        <a:lstStyle/>
        <a:p>
          <a:endParaRPr lang="sl-SI"/>
        </a:p>
      </dgm:t>
    </dgm:pt>
    <dgm:pt modelId="{70F2967B-7BCC-427B-9564-2D3AA073EF6F}">
      <dgm:prSet phldrT="[Text]"/>
      <dgm:spPr/>
      <dgm:t>
        <a:bodyPr/>
        <a:lstStyle/>
        <a:p>
          <a:r>
            <a:rPr lang="sl-SI" dirty="0"/>
            <a:t>NESPOLNO</a:t>
          </a:r>
        </a:p>
      </dgm:t>
    </dgm:pt>
    <dgm:pt modelId="{40B7B6FD-A0A9-4A45-B363-790BBABB48B1}" type="parTrans" cxnId="{DFC41ABD-BF99-49B5-AC37-2FFAF1BECB27}">
      <dgm:prSet/>
      <dgm:spPr/>
      <dgm:t>
        <a:bodyPr/>
        <a:lstStyle/>
        <a:p>
          <a:endParaRPr lang="sl-SI"/>
        </a:p>
      </dgm:t>
    </dgm:pt>
    <dgm:pt modelId="{49271044-AE7B-4962-8DA0-F63B53140DF6}" type="sibTrans" cxnId="{DFC41ABD-BF99-49B5-AC37-2FFAF1BECB27}">
      <dgm:prSet/>
      <dgm:spPr/>
      <dgm:t>
        <a:bodyPr/>
        <a:lstStyle/>
        <a:p>
          <a:endParaRPr lang="sl-SI"/>
        </a:p>
      </dgm:t>
    </dgm:pt>
    <dgm:pt modelId="{7427D825-9D1F-4491-B1B3-EECA9988B4E2}">
      <dgm:prSet phldrT="[Text]"/>
      <dgm:spPr/>
      <dgm:t>
        <a:bodyPr/>
        <a:lstStyle/>
        <a:p>
          <a:r>
            <a:rPr lang="sl-SI" dirty="0"/>
            <a:t>SPOLNO</a:t>
          </a:r>
        </a:p>
      </dgm:t>
    </dgm:pt>
    <dgm:pt modelId="{3E80A4E9-1F7A-48BD-989A-6A52970447A7}" type="parTrans" cxnId="{E61C7EF2-A2E6-4510-B095-5ACEBD9AD3D9}">
      <dgm:prSet/>
      <dgm:spPr/>
      <dgm:t>
        <a:bodyPr/>
        <a:lstStyle/>
        <a:p>
          <a:endParaRPr lang="sl-SI"/>
        </a:p>
      </dgm:t>
    </dgm:pt>
    <dgm:pt modelId="{3853893A-CA62-4185-A6B8-5189A31C0449}" type="sibTrans" cxnId="{E61C7EF2-A2E6-4510-B095-5ACEBD9AD3D9}">
      <dgm:prSet/>
      <dgm:spPr/>
      <dgm:t>
        <a:bodyPr/>
        <a:lstStyle/>
        <a:p>
          <a:endParaRPr lang="sl-SI"/>
        </a:p>
      </dgm:t>
    </dgm:pt>
    <dgm:pt modelId="{33ED313C-4FD7-4BB1-8643-9F4CFF7F94B2}" type="pres">
      <dgm:prSet presAssocID="{0D10C80B-82A0-4744-AF49-E248E8D3F89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l-SI"/>
        </a:p>
      </dgm:t>
    </dgm:pt>
    <dgm:pt modelId="{51B13EFB-1848-4628-B445-8EDF42B85690}" type="pres">
      <dgm:prSet presAssocID="{08AD038E-EB6E-462E-BEE1-902FA17B112E}" presName="hierRoot1" presStyleCnt="0">
        <dgm:presLayoutVars>
          <dgm:hierBranch val="init"/>
        </dgm:presLayoutVars>
      </dgm:prSet>
      <dgm:spPr/>
    </dgm:pt>
    <dgm:pt modelId="{46741B99-117E-48FA-9026-DC2E12A22064}" type="pres">
      <dgm:prSet presAssocID="{08AD038E-EB6E-462E-BEE1-902FA17B112E}" presName="rootComposite1" presStyleCnt="0"/>
      <dgm:spPr/>
    </dgm:pt>
    <dgm:pt modelId="{F3CC7394-6014-4EC0-B6F7-85D4458E4858}" type="pres">
      <dgm:prSet presAssocID="{08AD038E-EB6E-462E-BEE1-902FA17B112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2ABF6BDC-1101-414A-9425-BAA256A72374}" type="pres">
      <dgm:prSet presAssocID="{08AD038E-EB6E-462E-BEE1-902FA17B112E}" presName="rootConnector1" presStyleLbl="node1" presStyleIdx="0" presStyleCnt="0"/>
      <dgm:spPr/>
      <dgm:t>
        <a:bodyPr/>
        <a:lstStyle/>
        <a:p>
          <a:endParaRPr lang="sl-SI"/>
        </a:p>
      </dgm:t>
    </dgm:pt>
    <dgm:pt modelId="{120618AF-C961-4B2B-B7DD-6D91D9AC0C7F}" type="pres">
      <dgm:prSet presAssocID="{08AD038E-EB6E-462E-BEE1-902FA17B112E}" presName="hierChild2" presStyleCnt="0"/>
      <dgm:spPr/>
    </dgm:pt>
    <dgm:pt modelId="{DC0C6787-5A81-4155-A1B4-0AC25C0C562C}" type="pres">
      <dgm:prSet presAssocID="{40B7B6FD-A0A9-4A45-B363-790BBABB48B1}" presName="Name37" presStyleLbl="parChTrans1D2" presStyleIdx="0" presStyleCnt="2"/>
      <dgm:spPr/>
      <dgm:t>
        <a:bodyPr/>
        <a:lstStyle/>
        <a:p>
          <a:endParaRPr lang="sl-SI"/>
        </a:p>
      </dgm:t>
    </dgm:pt>
    <dgm:pt modelId="{0DBE445D-B5B8-4AAD-856E-5B570487007B}" type="pres">
      <dgm:prSet presAssocID="{70F2967B-7BCC-427B-9564-2D3AA073EF6F}" presName="hierRoot2" presStyleCnt="0">
        <dgm:presLayoutVars>
          <dgm:hierBranch val="init"/>
        </dgm:presLayoutVars>
      </dgm:prSet>
      <dgm:spPr/>
    </dgm:pt>
    <dgm:pt modelId="{1681B002-3425-46AE-A82D-20D5C9BEF11B}" type="pres">
      <dgm:prSet presAssocID="{70F2967B-7BCC-427B-9564-2D3AA073EF6F}" presName="rootComposite" presStyleCnt="0"/>
      <dgm:spPr/>
    </dgm:pt>
    <dgm:pt modelId="{642BD73A-B3E9-4957-BDC1-0D2BBB758D7B}" type="pres">
      <dgm:prSet presAssocID="{70F2967B-7BCC-427B-9564-2D3AA073EF6F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1293F9DA-38DC-44EF-9F4D-237ADFD5A3C3}" type="pres">
      <dgm:prSet presAssocID="{70F2967B-7BCC-427B-9564-2D3AA073EF6F}" presName="rootConnector" presStyleLbl="node2" presStyleIdx="0" presStyleCnt="2"/>
      <dgm:spPr/>
      <dgm:t>
        <a:bodyPr/>
        <a:lstStyle/>
        <a:p>
          <a:endParaRPr lang="sl-SI"/>
        </a:p>
      </dgm:t>
    </dgm:pt>
    <dgm:pt modelId="{A1EE26BC-9CCE-42A2-B33E-F623C3BA59E1}" type="pres">
      <dgm:prSet presAssocID="{70F2967B-7BCC-427B-9564-2D3AA073EF6F}" presName="hierChild4" presStyleCnt="0"/>
      <dgm:spPr/>
    </dgm:pt>
    <dgm:pt modelId="{48D2DAE9-F2E6-4769-91B4-610FBDF94C48}" type="pres">
      <dgm:prSet presAssocID="{70F2967B-7BCC-427B-9564-2D3AA073EF6F}" presName="hierChild5" presStyleCnt="0"/>
      <dgm:spPr/>
    </dgm:pt>
    <dgm:pt modelId="{4BD3E895-C391-42A0-AE8A-FDC5F8ADF7A6}" type="pres">
      <dgm:prSet presAssocID="{3E80A4E9-1F7A-48BD-989A-6A52970447A7}" presName="Name37" presStyleLbl="parChTrans1D2" presStyleIdx="1" presStyleCnt="2"/>
      <dgm:spPr/>
      <dgm:t>
        <a:bodyPr/>
        <a:lstStyle/>
        <a:p>
          <a:endParaRPr lang="sl-SI"/>
        </a:p>
      </dgm:t>
    </dgm:pt>
    <dgm:pt modelId="{41D931CA-5F76-4621-912F-59F37174594B}" type="pres">
      <dgm:prSet presAssocID="{7427D825-9D1F-4491-B1B3-EECA9988B4E2}" presName="hierRoot2" presStyleCnt="0">
        <dgm:presLayoutVars>
          <dgm:hierBranch val="init"/>
        </dgm:presLayoutVars>
      </dgm:prSet>
      <dgm:spPr/>
    </dgm:pt>
    <dgm:pt modelId="{B75B6A3F-786F-4438-82BD-04A65BB3F929}" type="pres">
      <dgm:prSet presAssocID="{7427D825-9D1F-4491-B1B3-EECA9988B4E2}" presName="rootComposite" presStyleCnt="0"/>
      <dgm:spPr/>
    </dgm:pt>
    <dgm:pt modelId="{F2B895E2-4BF5-4F5A-8EAE-2A99BBCB557B}" type="pres">
      <dgm:prSet presAssocID="{7427D825-9D1F-4491-B1B3-EECA9988B4E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011A6ED6-8169-49A4-B43B-F65D6181B260}" type="pres">
      <dgm:prSet presAssocID="{7427D825-9D1F-4491-B1B3-EECA9988B4E2}" presName="rootConnector" presStyleLbl="node2" presStyleIdx="1" presStyleCnt="2"/>
      <dgm:spPr/>
      <dgm:t>
        <a:bodyPr/>
        <a:lstStyle/>
        <a:p>
          <a:endParaRPr lang="sl-SI"/>
        </a:p>
      </dgm:t>
    </dgm:pt>
    <dgm:pt modelId="{E5D91DCB-906A-4E7F-9AED-2996535C84D7}" type="pres">
      <dgm:prSet presAssocID="{7427D825-9D1F-4491-B1B3-EECA9988B4E2}" presName="hierChild4" presStyleCnt="0"/>
      <dgm:spPr/>
    </dgm:pt>
    <dgm:pt modelId="{5396DB82-847E-4AAC-82C8-5D1BA5D16A14}" type="pres">
      <dgm:prSet presAssocID="{7427D825-9D1F-4491-B1B3-EECA9988B4E2}" presName="hierChild5" presStyleCnt="0"/>
      <dgm:spPr/>
    </dgm:pt>
    <dgm:pt modelId="{1451801F-2780-4E48-B892-807E470C3978}" type="pres">
      <dgm:prSet presAssocID="{08AD038E-EB6E-462E-BEE1-902FA17B112E}" presName="hierChild3" presStyleCnt="0"/>
      <dgm:spPr/>
    </dgm:pt>
  </dgm:ptLst>
  <dgm:cxnLst>
    <dgm:cxn modelId="{FBB2A375-058C-429E-8872-DD324B09A094}" type="presOf" srcId="{70F2967B-7BCC-427B-9564-2D3AA073EF6F}" destId="{642BD73A-B3E9-4957-BDC1-0D2BBB758D7B}" srcOrd="0" destOrd="0" presId="urn:microsoft.com/office/officeart/2005/8/layout/orgChart1"/>
    <dgm:cxn modelId="{E8B5E23C-8D7E-42FA-A78E-2AB342E56CD9}" type="presOf" srcId="{3E80A4E9-1F7A-48BD-989A-6A52970447A7}" destId="{4BD3E895-C391-42A0-AE8A-FDC5F8ADF7A6}" srcOrd="0" destOrd="0" presId="urn:microsoft.com/office/officeart/2005/8/layout/orgChart1"/>
    <dgm:cxn modelId="{E61C7EF2-A2E6-4510-B095-5ACEBD9AD3D9}" srcId="{08AD038E-EB6E-462E-BEE1-902FA17B112E}" destId="{7427D825-9D1F-4491-B1B3-EECA9988B4E2}" srcOrd="1" destOrd="0" parTransId="{3E80A4E9-1F7A-48BD-989A-6A52970447A7}" sibTransId="{3853893A-CA62-4185-A6B8-5189A31C0449}"/>
    <dgm:cxn modelId="{370AC2FE-4BB0-4D82-9B06-C44F098E885C}" type="presOf" srcId="{08AD038E-EB6E-462E-BEE1-902FA17B112E}" destId="{F3CC7394-6014-4EC0-B6F7-85D4458E4858}" srcOrd="0" destOrd="0" presId="urn:microsoft.com/office/officeart/2005/8/layout/orgChart1"/>
    <dgm:cxn modelId="{B5895313-A8D6-4AFB-AECB-AB926F247796}" type="presOf" srcId="{0D10C80B-82A0-4744-AF49-E248E8D3F895}" destId="{33ED313C-4FD7-4BB1-8643-9F4CFF7F94B2}" srcOrd="0" destOrd="0" presId="urn:microsoft.com/office/officeart/2005/8/layout/orgChart1"/>
    <dgm:cxn modelId="{6043F926-690F-43E1-804E-12312082B545}" type="presOf" srcId="{40B7B6FD-A0A9-4A45-B363-790BBABB48B1}" destId="{DC0C6787-5A81-4155-A1B4-0AC25C0C562C}" srcOrd="0" destOrd="0" presId="urn:microsoft.com/office/officeart/2005/8/layout/orgChart1"/>
    <dgm:cxn modelId="{32A7A307-3D28-40FC-AD2B-7A9D3B491967}" srcId="{0D10C80B-82A0-4744-AF49-E248E8D3F895}" destId="{08AD038E-EB6E-462E-BEE1-902FA17B112E}" srcOrd="0" destOrd="0" parTransId="{A0AB8CA9-1EB5-47B1-81FB-14144A9FD7DE}" sibTransId="{68B433FF-A160-4394-B12A-B464CF1F2318}"/>
    <dgm:cxn modelId="{C5BE1348-CFB5-4165-8B11-C80FB9AA7E8A}" type="presOf" srcId="{7427D825-9D1F-4491-B1B3-EECA9988B4E2}" destId="{011A6ED6-8169-49A4-B43B-F65D6181B260}" srcOrd="1" destOrd="0" presId="urn:microsoft.com/office/officeart/2005/8/layout/orgChart1"/>
    <dgm:cxn modelId="{F13BF8F5-2689-4B03-8D47-13B8D7B16F09}" type="presOf" srcId="{70F2967B-7BCC-427B-9564-2D3AA073EF6F}" destId="{1293F9DA-38DC-44EF-9F4D-237ADFD5A3C3}" srcOrd="1" destOrd="0" presId="urn:microsoft.com/office/officeart/2005/8/layout/orgChart1"/>
    <dgm:cxn modelId="{BC86DD4A-AB8B-4E85-8676-A9CBACD30C91}" type="presOf" srcId="{7427D825-9D1F-4491-B1B3-EECA9988B4E2}" destId="{F2B895E2-4BF5-4F5A-8EAE-2A99BBCB557B}" srcOrd="0" destOrd="0" presId="urn:microsoft.com/office/officeart/2005/8/layout/orgChart1"/>
    <dgm:cxn modelId="{DFC41ABD-BF99-49B5-AC37-2FFAF1BECB27}" srcId="{08AD038E-EB6E-462E-BEE1-902FA17B112E}" destId="{70F2967B-7BCC-427B-9564-2D3AA073EF6F}" srcOrd="0" destOrd="0" parTransId="{40B7B6FD-A0A9-4A45-B363-790BBABB48B1}" sibTransId="{49271044-AE7B-4962-8DA0-F63B53140DF6}"/>
    <dgm:cxn modelId="{51D6F1E4-4AEF-4970-AA20-DC9F262300A3}" type="presOf" srcId="{08AD038E-EB6E-462E-BEE1-902FA17B112E}" destId="{2ABF6BDC-1101-414A-9425-BAA256A72374}" srcOrd="1" destOrd="0" presId="urn:microsoft.com/office/officeart/2005/8/layout/orgChart1"/>
    <dgm:cxn modelId="{D1EDFB98-DAE3-4FFE-A0DE-9366B8CAD184}" type="presParOf" srcId="{33ED313C-4FD7-4BB1-8643-9F4CFF7F94B2}" destId="{51B13EFB-1848-4628-B445-8EDF42B85690}" srcOrd="0" destOrd="0" presId="urn:microsoft.com/office/officeart/2005/8/layout/orgChart1"/>
    <dgm:cxn modelId="{7B33D736-39AC-49AF-BA1C-3D0947E7AAEB}" type="presParOf" srcId="{51B13EFB-1848-4628-B445-8EDF42B85690}" destId="{46741B99-117E-48FA-9026-DC2E12A22064}" srcOrd="0" destOrd="0" presId="urn:microsoft.com/office/officeart/2005/8/layout/orgChart1"/>
    <dgm:cxn modelId="{368257D3-82AC-443F-B9A4-E76C4EFC5D5A}" type="presParOf" srcId="{46741B99-117E-48FA-9026-DC2E12A22064}" destId="{F3CC7394-6014-4EC0-B6F7-85D4458E4858}" srcOrd="0" destOrd="0" presId="urn:microsoft.com/office/officeart/2005/8/layout/orgChart1"/>
    <dgm:cxn modelId="{F25A3586-70D9-4F6C-A717-D587CB6E5DEA}" type="presParOf" srcId="{46741B99-117E-48FA-9026-DC2E12A22064}" destId="{2ABF6BDC-1101-414A-9425-BAA256A72374}" srcOrd="1" destOrd="0" presId="urn:microsoft.com/office/officeart/2005/8/layout/orgChart1"/>
    <dgm:cxn modelId="{33A0A9BC-C30A-4553-A4B5-5F05F721FE48}" type="presParOf" srcId="{51B13EFB-1848-4628-B445-8EDF42B85690}" destId="{120618AF-C961-4B2B-B7DD-6D91D9AC0C7F}" srcOrd="1" destOrd="0" presId="urn:microsoft.com/office/officeart/2005/8/layout/orgChart1"/>
    <dgm:cxn modelId="{0C1305B1-9AB1-4A07-9B87-92E8184FEA75}" type="presParOf" srcId="{120618AF-C961-4B2B-B7DD-6D91D9AC0C7F}" destId="{DC0C6787-5A81-4155-A1B4-0AC25C0C562C}" srcOrd="0" destOrd="0" presId="urn:microsoft.com/office/officeart/2005/8/layout/orgChart1"/>
    <dgm:cxn modelId="{DC7C85D4-D479-426A-8882-F186C42247AC}" type="presParOf" srcId="{120618AF-C961-4B2B-B7DD-6D91D9AC0C7F}" destId="{0DBE445D-B5B8-4AAD-856E-5B570487007B}" srcOrd="1" destOrd="0" presId="urn:microsoft.com/office/officeart/2005/8/layout/orgChart1"/>
    <dgm:cxn modelId="{951050A6-5515-4C97-9A5E-C910815C19BE}" type="presParOf" srcId="{0DBE445D-B5B8-4AAD-856E-5B570487007B}" destId="{1681B002-3425-46AE-A82D-20D5C9BEF11B}" srcOrd="0" destOrd="0" presId="urn:microsoft.com/office/officeart/2005/8/layout/orgChart1"/>
    <dgm:cxn modelId="{F1101250-795E-43C8-9E56-E6DDDD6A92ED}" type="presParOf" srcId="{1681B002-3425-46AE-A82D-20D5C9BEF11B}" destId="{642BD73A-B3E9-4957-BDC1-0D2BBB758D7B}" srcOrd="0" destOrd="0" presId="urn:microsoft.com/office/officeart/2005/8/layout/orgChart1"/>
    <dgm:cxn modelId="{4677FDDB-092B-42AB-B10A-3B350425DD9E}" type="presParOf" srcId="{1681B002-3425-46AE-A82D-20D5C9BEF11B}" destId="{1293F9DA-38DC-44EF-9F4D-237ADFD5A3C3}" srcOrd="1" destOrd="0" presId="urn:microsoft.com/office/officeart/2005/8/layout/orgChart1"/>
    <dgm:cxn modelId="{F6EF274C-51E8-40F3-B13A-E2C4BBEE22C2}" type="presParOf" srcId="{0DBE445D-B5B8-4AAD-856E-5B570487007B}" destId="{A1EE26BC-9CCE-42A2-B33E-F623C3BA59E1}" srcOrd="1" destOrd="0" presId="urn:microsoft.com/office/officeart/2005/8/layout/orgChart1"/>
    <dgm:cxn modelId="{59C6E244-FA7E-4B46-9B84-8B912B5AAE6C}" type="presParOf" srcId="{0DBE445D-B5B8-4AAD-856E-5B570487007B}" destId="{48D2DAE9-F2E6-4769-91B4-610FBDF94C48}" srcOrd="2" destOrd="0" presId="urn:microsoft.com/office/officeart/2005/8/layout/orgChart1"/>
    <dgm:cxn modelId="{2335CE2F-4302-4FD8-A059-06E166D9C208}" type="presParOf" srcId="{120618AF-C961-4B2B-B7DD-6D91D9AC0C7F}" destId="{4BD3E895-C391-42A0-AE8A-FDC5F8ADF7A6}" srcOrd="2" destOrd="0" presId="urn:microsoft.com/office/officeart/2005/8/layout/orgChart1"/>
    <dgm:cxn modelId="{5F93BC18-D851-44F5-8A58-CEE8311EECC0}" type="presParOf" srcId="{120618AF-C961-4B2B-B7DD-6D91D9AC0C7F}" destId="{41D931CA-5F76-4621-912F-59F37174594B}" srcOrd="3" destOrd="0" presId="urn:microsoft.com/office/officeart/2005/8/layout/orgChart1"/>
    <dgm:cxn modelId="{5CB77760-FFD9-4BAA-9E72-512D05F1BD41}" type="presParOf" srcId="{41D931CA-5F76-4621-912F-59F37174594B}" destId="{B75B6A3F-786F-4438-82BD-04A65BB3F929}" srcOrd="0" destOrd="0" presId="urn:microsoft.com/office/officeart/2005/8/layout/orgChart1"/>
    <dgm:cxn modelId="{7F2BF2A5-76B0-492B-986F-8F927F6EC0BF}" type="presParOf" srcId="{B75B6A3F-786F-4438-82BD-04A65BB3F929}" destId="{F2B895E2-4BF5-4F5A-8EAE-2A99BBCB557B}" srcOrd="0" destOrd="0" presId="urn:microsoft.com/office/officeart/2005/8/layout/orgChart1"/>
    <dgm:cxn modelId="{24D4D863-13F6-471E-B3E0-019342A5BCCA}" type="presParOf" srcId="{B75B6A3F-786F-4438-82BD-04A65BB3F929}" destId="{011A6ED6-8169-49A4-B43B-F65D6181B260}" srcOrd="1" destOrd="0" presId="urn:microsoft.com/office/officeart/2005/8/layout/orgChart1"/>
    <dgm:cxn modelId="{DAC6F271-2F42-439E-88BA-75AB78553066}" type="presParOf" srcId="{41D931CA-5F76-4621-912F-59F37174594B}" destId="{E5D91DCB-906A-4E7F-9AED-2996535C84D7}" srcOrd="1" destOrd="0" presId="urn:microsoft.com/office/officeart/2005/8/layout/orgChart1"/>
    <dgm:cxn modelId="{A5C3F7E4-2DA3-40E0-A002-216EFCCB58CE}" type="presParOf" srcId="{41D931CA-5F76-4621-912F-59F37174594B}" destId="{5396DB82-847E-4AAC-82C8-5D1BA5D16A14}" srcOrd="2" destOrd="0" presId="urn:microsoft.com/office/officeart/2005/8/layout/orgChart1"/>
    <dgm:cxn modelId="{4BF8BED7-00FE-44A0-91D7-4BE39F5AFDA0}" type="presParOf" srcId="{51B13EFB-1848-4628-B445-8EDF42B85690}" destId="{1451801F-2780-4E48-B892-807E470C397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10C80B-82A0-4744-AF49-E248E8D3F895}" type="doc">
      <dgm:prSet loTypeId="urn:microsoft.com/office/officeart/2005/8/layout/orgChart1" loCatId="hierarchy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sl-SI"/>
        </a:p>
      </dgm:t>
    </dgm:pt>
    <dgm:pt modelId="{08AD038E-EB6E-462E-BEE1-902FA17B112E}">
      <dgm:prSet phldrT="[Text]"/>
      <dgm:spPr/>
      <dgm:t>
        <a:bodyPr/>
        <a:lstStyle/>
        <a:p>
          <a:r>
            <a:rPr lang="sl-SI" dirty="0"/>
            <a:t>RAZMNOŽEVANJE</a:t>
          </a:r>
        </a:p>
      </dgm:t>
    </dgm:pt>
    <dgm:pt modelId="{A0AB8CA9-1EB5-47B1-81FB-14144A9FD7DE}" type="parTrans" cxnId="{32A7A307-3D28-40FC-AD2B-7A9D3B491967}">
      <dgm:prSet/>
      <dgm:spPr/>
      <dgm:t>
        <a:bodyPr/>
        <a:lstStyle/>
        <a:p>
          <a:endParaRPr lang="sl-SI"/>
        </a:p>
      </dgm:t>
    </dgm:pt>
    <dgm:pt modelId="{68B433FF-A160-4394-B12A-B464CF1F2318}" type="sibTrans" cxnId="{32A7A307-3D28-40FC-AD2B-7A9D3B491967}">
      <dgm:prSet/>
      <dgm:spPr/>
      <dgm:t>
        <a:bodyPr/>
        <a:lstStyle/>
        <a:p>
          <a:endParaRPr lang="sl-SI"/>
        </a:p>
      </dgm:t>
    </dgm:pt>
    <dgm:pt modelId="{70F2967B-7BCC-427B-9564-2D3AA073EF6F}">
      <dgm:prSet phldrT="[Text]"/>
      <dgm:spPr/>
      <dgm:t>
        <a:bodyPr/>
        <a:lstStyle/>
        <a:p>
          <a:r>
            <a:rPr lang="sl-SI" dirty="0"/>
            <a:t>NESPOLNO</a:t>
          </a:r>
        </a:p>
      </dgm:t>
    </dgm:pt>
    <dgm:pt modelId="{40B7B6FD-A0A9-4A45-B363-790BBABB48B1}" type="parTrans" cxnId="{DFC41ABD-BF99-49B5-AC37-2FFAF1BECB27}">
      <dgm:prSet/>
      <dgm:spPr/>
      <dgm:t>
        <a:bodyPr/>
        <a:lstStyle/>
        <a:p>
          <a:endParaRPr lang="sl-SI"/>
        </a:p>
      </dgm:t>
    </dgm:pt>
    <dgm:pt modelId="{49271044-AE7B-4962-8DA0-F63B53140DF6}" type="sibTrans" cxnId="{DFC41ABD-BF99-49B5-AC37-2FFAF1BECB27}">
      <dgm:prSet/>
      <dgm:spPr/>
      <dgm:t>
        <a:bodyPr/>
        <a:lstStyle/>
        <a:p>
          <a:endParaRPr lang="sl-SI"/>
        </a:p>
      </dgm:t>
    </dgm:pt>
    <dgm:pt modelId="{7427D825-9D1F-4491-B1B3-EECA9988B4E2}">
      <dgm:prSet phldrT="[Text]"/>
      <dgm:spPr/>
      <dgm:t>
        <a:bodyPr/>
        <a:lstStyle/>
        <a:p>
          <a:r>
            <a:rPr lang="sl-SI" dirty="0"/>
            <a:t>SPOLNO</a:t>
          </a:r>
        </a:p>
      </dgm:t>
    </dgm:pt>
    <dgm:pt modelId="{3E80A4E9-1F7A-48BD-989A-6A52970447A7}" type="parTrans" cxnId="{E61C7EF2-A2E6-4510-B095-5ACEBD9AD3D9}">
      <dgm:prSet/>
      <dgm:spPr/>
      <dgm:t>
        <a:bodyPr/>
        <a:lstStyle/>
        <a:p>
          <a:endParaRPr lang="sl-SI"/>
        </a:p>
      </dgm:t>
    </dgm:pt>
    <dgm:pt modelId="{3853893A-CA62-4185-A6B8-5189A31C0449}" type="sibTrans" cxnId="{E61C7EF2-A2E6-4510-B095-5ACEBD9AD3D9}">
      <dgm:prSet/>
      <dgm:spPr/>
      <dgm:t>
        <a:bodyPr/>
        <a:lstStyle/>
        <a:p>
          <a:endParaRPr lang="sl-SI"/>
        </a:p>
      </dgm:t>
    </dgm:pt>
    <dgm:pt modelId="{53C1E7E0-E5D8-4A87-AD83-95575ABC5395}">
      <dgm:prSet phldrT="[Text]"/>
      <dgm:spPr/>
      <dgm:t>
        <a:bodyPr/>
        <a:lstStyle/>
        <a:p>
          <a:r>
            <a:rPr lang="sl-SI" dirty="0">
              <a:solidFill>
                <a:srgbClr val="7030A0"/>
              </a:solidFill>
            </a:rPr>
            <a:t>Samo en prednik</a:t>
          </a:r>
        </a:p>
      </dgm:t>
    </dgm:pt>
    <dgm:pt modelId="{25DD0612-4A42-41F9-BB51-D5A78582B12A}" type="parTrans" cxnId="{C62E708E-1241-47F7-A111-F12FC7B0F92D}">
      <dgm:prSet/>
      <dgm:spPr/>
      <dgm:t>
        <a:bodyPr/>
        <a:lstStyle/>
        <a:p>
          <a:endParaRPr lang="sl-SI"/>
        </a:p>
      </dgm:t>
    </dgm:pt>
    <dgm:pt modelId="{17B8157C-8788-497F-8E53-B7D1B1AF2B66}" type="sibTrans" cxnId="{C62E708E-1241-47F7-A111-F12FC7B0F92D}">
      <dgm:prSet/>
      <dgm:spPr/>
      <dgm:t>
        <a:bodyPr/>
        <a:lstStyle/>
        <a:p>
          <a:endParaRPr lang="sl-SI"/>
        </a:p>
      </dgm:t>
    </dgm:pt>
    <dgm:pt modelId="{5E438149-55C1-46BE-9EA6-667578708225}">
      <dgm:prSet phldrT="[Text]"/>
      <dgm:spPr/>
      <dgm:t>
        <a:bodyPr/>
        <a:lstStyle/>
        <a:p>
          <a:r>
            <a:rPr lang="sl-SI" dirty="0">
              <a:solidFill>
                <a:srgbClr val="7030A0"/>
              </a:solidFill>
            </a:rPr>
            <a:t>Potomci so gensko enaki (kloni)</a:t>
          </a:r>
        </a:p>
      </dgm:t>
    </dgm:pt>
    <dgm:pt modelId="{8902BBB4-0A48-428E-854C-A11288BDA5C1}" type="parTrans" cxnId="{2C85EEAB-B475-4639-BE65-77A89EC7CCD7}">
      <dgm:prSet/>
      <dgm:spPr/>
      <dgm:t>
        <a:bodyPr/>
        <a:lstStyle/>
        <a:p>
          <a:endParaRPr lang="sl-SI"/>
        </a:p>
      </dgm:t>
    </dgm:pt>
    <dgm:pt modelId="{7AAB3DA6-E297-4959-8D0A-09C032B186F7}" type="sibTrans" cxnId="{2C85EEAB-B475-4639-BE65-77A89EC7CCD7}">
      <dgm:prSet/>
      <dgm:spPr/>
      <dgm:t>
        <a:bodyPr/>
        <a:lstStyle/>
        <a:p>
          <a:endParaRPr lang="sl-SI"/>
        </a:p>
      </dgm:t>
    </dgm:pt>
    <dgm:pt modelId="{5805CD01-DE60-439D-8523-84EC2E6632C2}">
      <dgm:prSet phldrT="[Text]"/>
      <dgm:spPr/>
      <dgm:t>
        <a:bodyPr/>
        <a:lstStyle/>
        <a:p>
          <a:r>
            <a:rPr lang="sl-SI" dirty="0">
              <a:solidFill>
                <a:srgbClr val="7030A0"/>
              </a:solidFill>
            </a:rPr>
            <a:t>Dva starša</a:t>
          </a:r>
        </a:p>
      </dgm:t>
    </dgm:pt>
    <dgm:pt modelId="{D8C151CA-E3DF-4FF3-93C2-AC2748682059}" type="parTrans" cxnId="{96BD4E1C-0419-49DE-B979-E8A3CF9574EF}">
      <dgm:prSet/>
      <dgm:spPr/>
      <dgm:t>
        <a:bodyPr/>
        <a:lstStyle/>
        <a:p>
          <a:endParaRPr lang="sl-SI"/>
        </a:p>
      </dgm:t>
    </dgm:pt>
    <dgm:pt modelId="{8372CE3F-B466-4DE5-9BBC-39212E46E7B9}" type="sibTrans" cxnId="{96BD4E1C-0419-49DE-B979-E8A3CF9574EF}">
      <dgm:prSet/>
      <dgm:spPr/>
      <dgm:t>
        <a:bodyPr/>
        <a:lstStyle/>
        <a:p>
          <a:endParaRPr lang="sl-SI"/>
        </a:p>
      </dgm:t>
    </dgm:pt>
    <dgm:pt modelId="{6E95B6B0-3A7F-47A8-9123-4D0F1F795DEA}">
      <dgm:prSet phldrT="[Text]"/>
      <dgm:spPr/>
      <dgm:t>
        <a:bodyPr/>
        <a:lstStyle/>
        <a:p>
          <a:r>
            <a:rPr lang="sl-SI" dirty="0">
              <a:solidFill>
                <a:srgbClr val="7030A0"/>
              </a:solidFill>
            </a:rPr>
            <a:t>Potomci so podbni, a ne gensko enaki staršem </a:t>
          </a:r>
        </a:p>
      </dgm:t>
    </dgm:pt>
    <dgm:pt modelId="{6BE51E87-45F3-4BB6-8317-F82F7419A8F4}" type="parTrans" cxnId="{5C00C221-03B0-43DA-BA7D-267CD3CA7EE7}">
      <dgm:prSet/>
      <dgm:spPr/>
      <dgm:t>
        <a:bodyPr/>
        <a:lstStyle/>
        <a:p>
          <a:endParaRPr lang="sl-SI"/>
        </a:p>
      </dgm:t>
    </dgm:pt>
    <dgm:pt modelId="{AFA3AF42-A339-4832-B618-6679302D4034}" type="sibTrans" cxnId="{5C00C221-03B0-43DA-BA7D-267CD3CA7EE7}">
      <dgm:prSet/>
      <dgm:spPr/>
      <dgm:t>
        <a:bodyPr/>
        <a:lstStyle/>
        <a:p>
          <a:endParaRPr lang="sl-SI"/>
        </a:p>
      </dgm:t>
    </dgm:pt>
    <dgm:pt modelId="{33ED313C-4FD7-4BB1-8643-9F4CFF7F94B2}" type="pres">
      <dgm:prSet presAssocID="{0D10C80B-82A0-4744-AF49-E248E8D3F89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l-SI"/>
        </a:p>
      </dgm:t>
    </dgm:pt>
    <dgm:pt modelId="{51B13EFB-1848-4628-B445-8EDF42B85690}" type="pres">
      <dgm:prSet presAssocID="{08AD038E-EB6E-462E-BEE1-902FA17B112E}" presName="hierRoot1" presStyleCnt="0">
        <dgm:presLayoutVars>
          <dgm:hierBranch val="init"/>
        </dgm:presLayoutVars>
      </dgm:prSet>
      <dgm:spPr/>
    </dgm:pt>
    <dgm:pt modelId="{46741B99-117E-48FA-9026-DC2E12A22064}" type="pres">
      <dgm:prSet presAssocID="{08AD038E-EB6E-462E-BEE1-902FA17B112E}" presName="rootComposite1" presStyleCnt="0"/>
      <dgm:spPr/>
    </dgm:pt>
    <dgm:pt modelId="{F3CC7394-6014-4EC0-B6F7-85D4458E4858}" type="pres">
      <dgm:prSet presAssocID="{08AD038E-EB6E-462E-BEE1-902FA17B112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2ABF6BDC-1101-414A-9425-BAA256A72374}" type="pres">
      <dgm:prSet presAssocID="{08AD038E-EB6E-462E-BEE1-902FA17B112E}" presName="rootConnector1" presStyleLbl="node1" presStyleIdx="0" presStyleCnt="0"/>
      <dgm:spPr/>
      <dgm:t>
        <a:bodyPr/>
        <a:lstStyle/>
        <a:p>
          <a:endParaRPr lang="sl-SI"/>
        </a:p>
      </dgm:t>
    </dgm:pt>
    <dgm:pt modelId="{120618AF-C961-4B2B-B7DD-6D91D9AC0C7F}" type="pres">
      <dgm:prSet presAssocID="{08AD038E-EB6E-462E-BEE1-902FA17B112E}" presName="hierChild2" presStyleCnt="0"/>
      <dgm:spPr/>
    </dgm:pt>
    <dgm:pt modelId="{DC0C6787-5A81-4155-A1B4-0AC25C0C562C}" type="pres">
      <dgm:prSet presAssocID="{40B7B6FD-A0A9-4A45-B363-790BBABB48B1}" presName="Name37" presStyleLbl="parChTrans1D2" presStyleIdx="0" presStyleCnt="2"/>
      <dgm:spPr/>
      <dgm:t>
        <a:bodyPr/>
        <a:lstStyle/>
        <a:p>
          <a:endParaRPr lang="sl-SI"/>
        </a:p>
      </dgm:t>
    </dgm:pt>
    <dgm:pt modelId="{0DBE445D-B5B8-4AAD-856E-5B570487007B}" type="pres">
      <dgm:prSet presAssocID="{70F2967B-7BCC-427B-9564-2D3AA073EF6F}" presName="hierRoot2" presStyleCnt="0">
        <dgm:presLayoutVars>
          <dgm:hierBranch val="init"/>
        </dgm:presLayoutVars>
      </dgm:prSet>
      <dgm:spPr/>
    </dgm:pt>
    <dgm:pt modelId="{1681B002-3425-46AE-A82D-20D5C9BEF11B}" type="pres">
      <dgm:prSet presAssocID="{70F2967B-7BCC-427B-9564-2D3AA073EF6F}" presName="rootComposite" presStyleCnt="0"/>
      <dgm:spPr/>
    </dgm:pt>
    <dgm:pt modelId="{642BD73A-B3E9-4957-BDC1-0D2BBB758D7B}" type="pres">
      <dgm:prSet presAssocID="{70F2967B-7BCC-427B-9564-2D3AA073EF6F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1293F9DA-38DC-44EF-9F4D-237ADFD5A3C3}" type="pres">
      <dgm:prSet presAssocID="{70F2967B-7BCC-427B-9564-2D3AA073EF6F}" presName="rootConnector" presStyleLbl="node2" presStyleIdx="0" presStyleCnt="2"/>
      <dgm:spPr/>
      <dgm:t>
        <a:bodyPr/>
        <a:lstStyle/>
        <a:p>
          <a:endParaRPr lang="sl-SI"/>
        </a:p>
      </dgm:t>
    </dgm:pt>
    <dgm:pt modelId="{A1EE26BC-9CCE-42A2-B33E-F623C3BA59E1}" type="pres">
      <dgm:prSet presAssocID="{70F2967B-7BCC-427B-9564-2D3AA073EF6F}" presName="hierChild4" presStyleCnt="0"/>
      <dgm:spPr/>
    </dgm:pt>
    <dgm:pt modelId="{19D3A8D4-6C21-4F70-9C1F-1875E7BCEAF2}" type="pres">
      <dgm:prSet presAssocID="{25DD0612-4A42-41F9-BB51-D5A78582B12A}" presName="Name37" presStyleLbl="parChTrans1D3" presStyleIdx="0" presStyleCnt="4"/>
      <dgm:spPr/>
      <dgm:t>
        <a:bodyPr/>
        <a:lstStyle/>
        <a:p>
          <a:endParaRPr lang="sl-SI"/>
        </a:p>
      </dgm:t>
    </dgm:pt>
    <dgm:pt modelId="{21948A13-93B8-447A-8D19-EFD9AA1E6EDB}" type="pres">
      <dgm:prSet presAssocID="{53C1E7E0-E5D8-4A87-AD83-95575ABC5395}" presName="hierRoot2" presStyleCnt="0">
        <dgm:presLayoutVars>
          <dgm:hierBranch val="init"/>
        </dgm:presLayoutVars>
      </dgm:prSet>
      <dgm:spPr/>
    </dgm:pt>
    <dgm:pt modelId="{AA94630D-CB53-4CC2-AA2B-8FDC0EC23549}" type="pres">
      <dgm:prSet presAssocID="{53C1E7E0-E5D8-4A87-AD83-95575ABC5395}" presName="rootComposite" presStyleCnt="0"/>
      <dgm:spPr/>
    </dgm:pt>
    <dgm:pt modelId="{F9BB259C-603B-4DFF-805E-86C4578EAC62}" type="pres">
      <dgm:prSet presAssocID="{53C1E7E0-E5D8-4A87-AD83-95575ABC5395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4D8C99AA-5367-452A-A50C-0CD6E7B809D6}" type="pres">
      <dgm:prSet presAssocID="{53C1E7E0-E5D8-4A87-AD83-95575ABC5395}" presName="rootConnector" presStyleLbl="node3" presStyleIdx="0" presStyleCnt="4"/>
      <dgm:spPr/>
      <dgm:t>
        <a:bodyPr/>
        <a:lstStyle/>
        <a:p>
          <a:endParaRPr lang="sl-SI"/>
        </a:p>
      </dgm:t>
    </dgm:pt>
    <dgm:pt modelId="{F222A4BA-6BE2-40BF-A166-1558D87C77DD}" type="pres">
      <dgm:prSet presAssocID="{53C1E7E0-E5D8-4A87-AD83-95575ABC5395}" presName="hierChild4" presStyleCnt="0"/>
      <dgm:spPr/>
    </dgm:pt>
    <dgm:pt modelId="{557107D1-94A3-44B7-8B29-40BE80FDAB8E}" type="pres">
      <dgm:prSet presAssocID="{53C1E7E0-E5D8-4A87-AD83-95575ABC5395}" presName="hierChild5" presStyleCnt="0"/>
      <dgm:spPr/>
    </dgm:pt>
    <dgm:pt modelId="{4266F387-6138-4A7C-B4FE-FE598ABBC84D}" type="pres">
      <dgm:prSet presAssocID="{8902BBB4-0A48-428E-854C-A11288BDA5C1}" presName="Name37" presStyleLbl="parChTrans1D3" presStyleIdx="1" presStyleCnt="4"/>
      <dgm:spPr/>
      <dgm:t>
        <a:bodyPr/>
        <a:lstStyle/>
        <a:p>
          <a:endParaRPr lang="sl-SI"/>
        </a:p>
      </dgm:t>
    </dgm:pt>
    <dgm:pt modelId="{AA4D1B98-5C32-4F2C-977D-D20C19210CE9}" type="pres">
      <dgm:prSet presAssocID="{5E438149-55C1-46BE-9EA6-667578708225}" presName="hierRoot2" presStyleCnt="0">
        <dgm:presLayoutVars>
          <dgm:hierBranch val="init"/>
        </dgm:presLayoutVars>
      </dgm:prSet>
      <dgm:spPr/>
    </dgm:pt>
    <dgm:pt modelId="{391F2B82-30F9-4214-A216-7E619D2AEF53}" type="pres">
      <dgm:prSet presAssocID="{5E438149-55C1-46BE-9EA6-667578708225}" presName="rootComposite" presStyleCnt="0"/>
      <dgm:spPr/>
    </dgm:pt>
    <dgm:pt modelId="{3125313C-864A-43AB-B693-073C08F98567}" type="pres">
      <dgm:prSet presAssocID="{5E438149-55C1-46BE-9EA6-667578708225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16ADBDA4-4018-4941-83A4-FF1889C81301}" type="pres">
      <dgm:prSet presAssocID="{5E438149-55C1-46BE-9EA6-667578708225}" presName="rootConnector" presStyleLbl="node3" presStyleIdx="1" presStyleCnt="4"/>
      <dgm:spPr/>
      <dgm:t>
        <a:bodyPr/>
        <a:lstStyle/>
        <a:p>
          <a:endParaRPr lang="sl-SI"/>
        </a:p>
      </dgm:t>
    </dgm:pt>
    <dgm:pt modelId="{38CD5DE4-CA8E-4349-9EE0-90F3C0EE4CFF}" type="pres">
      <dgm:prSet presAssocID="{5E438149-55C1-46BE-9EA6-667578708225}" presName="hierChild4" presStyleCnt="0"/>
      <dgm:spPr/>
    </dgm:pt>
    <dgm:pt modelId="{1141CC06-F225-4875-9819-D319D14509E8}" type="pres">
      <dgm:prSet presAssocID="{5E438149-55C1-46BE-9EA6-667578708225}" presName="hierChild5" presStyleCnt="0"/>
      <dgm:spPr/>
    </dgm:pt>
    <dgm:pt modelId="{48D2DAE9-F2E6-4769-91B4-610FBDF94C48}" type="pres">
      <dgm:prSet presAssocID="{70F2967B-7BCC-427B-9564-2D3AA073EF6F}" presName="hierChild5" presStyleCnt="0"/>
      <dgm:spPr/>
    </dgm:pt>
    <dgm:pt modelId="{4BD3E895-C391-42A0-AE8A-FDC5F8ADF7A6}" type="pres">
      <dgm:prSet presAssocID="{3E80A4E9-1F7A-48BD-989A-6A52970447A7}" presName="Name37" presStyleLbl="parChTrans1D2" presStyleIdx="1" presStyleCnt="2"/>
      <dgm:spPr/>
      <dgm:t>
        <a:bodyPr/>
        <a:lstStyle/>
        <a:p>
          <a:endParaRPr lang="sl-SI"/>
        </a:p>
      </dgm:t>
    </dgm:pt>
    <dgm:pt modelId="{41D931CA-5F76-4621-912F-59F37174594B}" type="pres">
      <dgm:prSet presAssocID="{7427D825-9D1F-4491-B1B3-EECA9988B4E2}" presName="hierRoot2" presStyleCnt="0">
        <dgm:presLayoutVars>
          <dgm:hierBranch val="init"/>
        </dgm:presLayoutVars>
      </dgm:prSet>
      <dgm:spPr/>
    </dgm:pt>
    <dgm:pt modelId="{B75B6A3F-786F-4438-82BD-04A65BB3F929}" type="pres">
      <dgm:prSet presAssocID="{7427D825-9D1F-4491-B1B3-EECA9988B4E2}" presName="rootComposite" presStyleCnt="0"/>
      <dgm:spPr/>
    </dgm:pt>
    <dgm:pt modelId="{F2B895E2-4BF5-4F5A-8EAE-2A99BBCB557B}" type="pres">
      <dgm:prSet presAssocID="{7427D825-9D1F-4491-B1B3-EECA9988B4E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011A6ED6-8169-49A4-B43B-F65D6181B260}" type="pres">
      <dgm:prSet presAssocID="{7427D825-9D1F-4491-B1B3-EECA9988B4E2}" presName="rootConnector" presStyleLbl="node2" presStyleIdx="1" presStyleCnt="2"/>
      <dgm:spPr/>
      <dgm:t>
        <a:bodyPr/>
        <a:lstStyle/>
        <a:p>
          <a:endParaRPr lang="sl-SI"/>
        </a:p>
      </dgm:t>
    </dgm:pt>
    <dgm:pt modelId="{E5D91DCB-906A-4E7F-9AED-2996535C84D7}" type="pres">
      <dgm:prSet presAssocID="{7427D825-9D1F-4491-B1B3-EECA9988B4E2}" presName="hierChild4" presStyleCnt="0"/>
      <dgm:spPr/>
    </dgm:pt>
    <dgm:pt modelId="{2D0CA1DE-979F-4784-8B2B-54E4874B61E7}" type="pres">
      <dgm:prSet presAssocID="{D8C151CA-E3DF-4FF3-93C2-AC2748682059}" presName="Name37" presStyleLbl="parChTrans1D3" presStyleIdx="2" presStyleCnt="4"/>
      <dgm:spPr/>
      <dgm:t>
        <a:bodyPr/>
        <a:lstStyle/>
        <a:p>
          <a:endParaRPr lang="sl-SI"/>
        </a:p>
      </dgm:t>
    </dgm:pt>
    <dgm:pt modelId="{C536550A-1D1A-4AB6-8538-93465E3FF346}" type="pres">
      <dgm:prSet presAssocID="{5805CD01-DE60-439D-8523-84EC2E6632C2}" presName="hierRoot2" presStyleCnt="0">
        <dgm:presLayoutVars>
          <dgm:hierBranch val="init"/>
        </dgm:presLayoutVars>
      </dgm:prSet>
      <dgm:spPr/>
    </dgm:pt>
    <dgm:pt modelId="{B8328872-A215-42F4-9782-E657D68D193E}" type="pres">
      <dgm:prSet presAssocID="{5805CD01-DE60-439D-8523-84EC2E6632C2}" presName="rootComposite" presStyleCnt="0"/>
      <dgm:spPr/>
    </dgm:pt>
    <dgm:pt modelId="{CE0760DA-5699-4704-B699-E2F315A748D5}" type="pres">
      <dgm:prSet presAssocID="{5805CD01-DE60-439D-8523-84EC2E6632C2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FB9994B7-4E1A-4AFB-B23C-190F6EA9E9EF}" type="pres">
      <dgm:prSet presAssocID="{5805CD01-DE60-439D-8523-84EC2E6632C2}" presName="rootConnector" presStyleLbl="node3" presStyleIdx="2" presStyleCnt="4"/>
      <dgm:spPr/>
      <dgm:t>
        <a:bodyPr/>
        <a:lstStyle/>
        <a:p>
          <a:endParaRPr lang="sl-SI"/>
        </a:p>
      </dgm:t>
    </dgm:pt>
    <dgm:pt modelId="{D791BC1D-4671-4753-B770-95817706283F}" type="pres">
      <dgm:prSet presAssocID="{5805CD01-DE60-439D-8523-84EC2E6632C2}" presName="hierChild4" presStyleCnt="0"/>
      <dgm:spPr/>
    </dgm:pt>
    <dgm:pt modelId="{5B36C5F8-DCC9-4B57-A3AF-5C1BDA5342C6}" type="pres">
      <dgm:prSet presAssocID="{5805CD01-DE60-439D-8523-84EC2E6632C2}" presName="hierChild5" presStyleCnt="0"/>
      <dgm:spPr/>
    </dgm:pt>
    <dgm:pt modelId="{3A0E30ED-58C1-4D75-ACD2-8346AA6B70DF}" type="pres">
      <dgm:prSet presAssocID="{6BE51E87-45F3-4BB6-8317-F82F7419A8F4}" presName="Name37" presStyleLbl="parChTrans1D3" presStyleIdx="3" presStyleCnt="4"/>
      <dgm:spPr/>
      <dgm:t>
        <a:bodyPr/>
        <a:lstStyle/>
        <a:p>
          <a:endParaRPr lang="sl-SI"/>
        </a:p>
      </dgm:t>
    </dgm:pt>
    <dgm:pt modelId="{1BA9EC4C-5C74-40F2-BD60-58CA0A926DE8}" type="pres">
      <dgm:prSet presAssocID="{6E95B6B0-3A7F-47A8-9123-4D0F1F795DEA}" presName="hierRoot2" presStyleCnt="0">
        <dgm:presLayoutVars>
          <dgm:hierBranch val="init"/>
        </dgm:presLayoutVars>
      </dgm:prSet>
      <dgm:spPr/>
    </dgm:pt>
    <dgm:pt modelId="{EF9DEF10-7D9E-4FD9-946F-1A19D51EBBD8}" type="pres">
      <dgm:prSet presAssocID="{6E95B6B0-3A7F-47A8-9123-4D0F1F795DEA}" presName="rootComposite" presStyleCnt="0"/>
      <dgm:spPr/>
    </dgm:pt>
    <dgm:pt modelId="{00CA54B5-51C0-44B5-B5FF-828B45B216C5}" type="pres">
      <dgm:prSet presAssocID="{6E95B6B0-3A7F-47A8-9123-4D0F1F795DEA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81188EC6-F4CF-44F4-92AF-9CEC436D277D}" type="pres">
      <dgm:prSet presAssocID="{6E95B6B0-3A7F-47A8-9123-4D0F1F795DEA}" presName="rootConnector" presStyleLbl="node3" presStyleIdx="3" presStyleCnt="4"/>
      <dgm:spPr/>
      <dgm:t>
        <a:bodyPr/>
        <a:lstStyle/>
        <a:p>
          <a:endParaRPr lang="sl-SI"/>
        </a:p>
      </dgm:t>
    </dgm:pt>
    <dgm:pt modelId="{68BC95B8-BC4E-4C65-B4A0-DBB39597837C}" type="pres">
      <dgm:prSet presAssocID="{6E95B6B0-3A7F-47A8-9123-4D0F1F795DEA}" presName="hierChild4" presStyleCnt="0"/>
      <dgm:spPr/>
    </dgm:pt>
    <dgm:pt modelId="{3638AA6F-0350-4C7D-9684-677B4CD81F12}" type="pres">
      <dgm:prSet presAssocID="{6E95B6B0-3A7F-47A8-9123-4D0F1F795DEA}" presName="hierChild5" presStyleCnt="0"/>
      <dgm:spPr/>
    </dgm:pt>
    <dgm:pt modelId="{5396DB82-847E-4AAC-82C8-5D1BA5D16A14}" type="pres">
      <dgm:prSet presAssocID="{7427D825-9D1F-4491-B1B3-EECA9988B4E2}" presName="hierChild5" presStyleCnt="0"/>
      <dgm:spPr/>
    </dgm:pt>
    <dgm:pt modelId="{1451801F-2780-4E48-B892-807E470C3978}" type="pres">
      <dgm:prSet presAssocID="{08AD038E-EB6E-462E-BEE1-902FA17B112E}" presName="hierChild3" presStyleCnt="0"/>
      <dgm:spPr/>
    </dgm:pt>
  </dgm:ptLst>
  <dgm:cxnLst>
    <dgm:cxn modelId="{C62E708E-1241-47F7-A111-F12FC7B0F92D}" srcId="{70F2967B-7BCC-427B-9564-2D3AA073EF6F}" destId="{53C1E7E0-E5D8-4A87-AD83-95575ABC5395}" srcOrd="0" destOrd="0" parTransId="{25DD0612-4A42-41F9-BB51-D5A78582B12A}" sibTransId="{17B8157C-8788-497F-8E53-B7D1B1AF2B66}"/>
    <dgm:cxn modelId="{4BA8003F-9BC5-4A9C-AAC5-62F12D4F996D}" type="presOf" srcId="{70F2967B-7BCC-427B-9564-2D3AA073EF6F}" destId="{1293F9DA-38DC-44EF-9F4D-237ADFD5A3C3}" srcOrd="1" destOrd="0" presId="urn:microsoft.com/office/officeart/2005/8/layout/orgChart1"/>
    <dgm:cxn modelId="{727AA076-1B41-4D0E-A826-2B23E4075A06}" type="presOf" srcId="{25DD0612-4A42-41F9-BB51-D5A78582B12A}" destId="{19D3A8D4-6C21-4F70-9C1F-1875E7BCEAF2}" srcOrd="0" destOrd="0" presId="urn:microsoft.com/office/officeart/2005/8/layout/orgChart1"/>
    <dgm:cxn modelId="{13857AC1-1A26-45B8-AC75-64E1AB416065}" type="presOf" srcId="{6BE51E87-45F3-4BB6-8317-F82F7419A8F4}" destId="{3A0E30ED-58C1-4D75-ACD2-8346AA6B70DF}" srcOrd="0" destOrd="0" presId="urn:microsoft.com/office/officeart/2005/8/layout/orgChart1"/>
    <dgm:cxn modelId="{20B11FC2-4276-427E-A5CF-E0762DDF3869}" type="presOf" srcId="{6E95B6B0-3A7F-47A8-9123-4D0F1F795DEA}" destId="{00CA54B5-51C0-44B5-B5FF-828B45B216C5}" srcOrd="0" destOrd="0" presId="urn:microsoft.com/office/officeart/2005/8/layout/orgChart1"/>
    <dgm:cxn modelId="{B28B9B40-7646-495C-B962-71100F7CE7AA}" type="presOf" srcId="{08AD038E-EB6E-462E-BEE1-902FA17B112E}" destId="{F3CC7394-6014-4EC0-B6F7-85D4458E4858}" srcOrd="0" destOrd="0" presId="urn:microsoft.com/office/officeart/2005/8/layout/orgChart1"/>
    <dgm:cxn modelId="{B43E162C-7BBE-4211-991E-2AAC1C5CB586}" type="presOf" srcId="{7427D825-9D1F-4491-B1B3-EECA9988B4E2}" destId="{F2B895E2-4BF5-4F5A-8EAE-2A99BBCB557B}" srcOrd="0" destOrd="0" presId="urn:microsoft.com/office/officeart/2005/8/layout/orgChart1"/>
    <dgm:cxn modelId="{DEBB31C2-1F5B-43E8-9ADA-60B74456A8DD}" type="presOf" srcId="{D8C151CA-E3DF-4FF3-93C2-AC2748682059}" destId="{2D0CA1DE-979F-4784-8B2B-54E4874B61E7}" srcOrd="0" destOrd="0" presId="urn:microsoft.com/office/officeart/2005/8/layout/orgChart1"/>
    <dgm:cxn modelId="{5C00C221-03B0-43DA-BA7D-267CD3CA7EE7}" srcId="{7427D825-9D1F-4491-B1B3-EECA9988B4E2}" destId="{6E95B6B0-3A7F-47A8-9123-4D0F1F795DEA}" srcOrd="1" destOrd="0" parTransId="{6BE51E87-45F3-4BB6-8317-F82F7419A8F4}" sibTransId="{AFA3AF42-A339-4832-B618-6679302D4034}"/>
    <dgm:cxn modelId="{3DCEC983-664F-4E46-9C12-B6462AD626A7}" type="presOf" srcId="{5805CD01-DE60-439D-8523-84EC2E6632C2}" destId="{CE0760DA-5699-4704-B699-E2F315A748D5}" srcOrd="0" destOrd="0" presId="urn:microsoft.com/office/officeart/2005/8/layout/orgChart1"/>
    <dgm:cxn modelId="{F55B8EAE-E680-49B7-8E92-BB513B41358C}" type="presOf" srcId="{70F2967B-7BCC-427B-9564-2D3AA073EF6F}" destId="{642BD73A-B3E9-4957-BDC1-0D2BBB758D7B}" srcOrd="0" destOrd="0" presId="urn:microsoft.com/office/officeart/2005/8/layout/orgChart1"/>
    <dgm:cxn modelId="{96BD4E1C-0419-49DE-B979-E8A3CF9574EF}" srcId="{7427D825-9D1F-4491-B1B3-EECA9988B4E2}" destId="{5805CD01-DE60-439D-8523-84EC2E6632C2}" srcOrd="0" destOrd="0" parTransId="{D8C151CA-E3DF-4FF3-93C2-AC2748682059}" sibTransId="{8372CE3F-B466-4DE5-9BBC-39212E46E7B9}"/>
    <dgm:cxn modelId="{B6BFD0E3-C767-41CD-85A8-6D8BAA7D0770}" type="presOf" srcId="{7427D825-9D1F-4491-B1B3-EECA9988B4E2}" destId="{011A6ED6-8169-49A4-B43B-F65D6181B260}" srcOrd="1" destOrd="0" presId="urn:microsoft.com/office/officeart/2005/8/layout/orgChart1"/>
    <dgm:cxn modelId="{DD5802DE-1197-401D-ACDC-99EB629B583F}" type="presOf" srcId="{08AD038E-EB6E-462E-BEE1-902FA17B112E}" destId="{2ABF6BDC-1101-414A-9425-BAA256A72374}" srcOrd="1" destOrd="0" presId="urn:microsoft.com/office/officeart/2005/8/layout/orgChart1"/>
    <dgm:cxn modelId="{7C4A70AE-E514-4744-BF2E-E4DDE0BE0794}" type="presOf" srcId="{40B7B6FD-A0A9-4A45-B363-790BBABB48B1}" destId="{DC0C6787-5A81-4155-A1B4-0AC25C0C562C}" srcOrd="0" destOrd="0" presId="urn:microsoft.com/office/officeart/2005/8/layout/orgChart1"/>
    <dgm:cxn modelId="{E14107B6-B230-4AF0-8D51-F458D573DCAF}" type="presOf" srcId="{8902BBB4-0A48-428E-854C-A11288BDA5C1}" destId="{4266F387-6138-4A7C-B4FE-FE598ABBC84D}" srcOrd="0" destOrd="0" presId="urn:microsoft.com/office/officeart/2005/8/layout/orgChart1"/>
    <dgm:cxn modelId="{BC071B1F-6B48-4242-B239-E40CA9A08015}" type="presOf" srcId="{0D10C80B-82A0-4744-AF49-E248E8D3F895}" destId="{33ED313C-4FD7-4BB1-8643-9F4CFF7F94B2}" srcOrd="0" destOrd="0" presId="urn:microsoft.com/office/officeart/2005/8/layout/orgChart1"/>
    <dgm:cxn modelId="{5F7F8759-0AD2-43E7-BD7B-7A36C5963784}" type="presOf" srcId="{6E95B6B0-3A7F-47A8-9123-4D0F1F795DEA}" destId="{81188EC6-F4CF-44F4-92AF-9CEC436D277D}" srcOrd="1" destOrd="0" presId="urn:microsoft.com/office/officeart/2005/8/layout/orgChart1"/>
    <dgm:cxn modelId="{46DF7B1F-E9A1-4F79-989A-EC83C3D98BAA}" type="presOf" srcId="{5805CD01-DE60-439D-8523-84EC2E6632C2}" destId="{FB9994B7-4E1A-4AFB-B23C-190F6EA9E9EF}" srcOrd="1" destOrd="0" presId="urn:microsoft.com/office/officeart/2005/8/layout/orgChart1"/>
    <dgm:cxn modelId="{2C85EEAB-B475-4639-BE65-77A89EC7CCD7}" srcId="{70F2967B-7BCC-427B-9564-2D3AA073EF6F}" destId="{5E438149-55C1-46BE-9EA6-667578708225}" srcOrd="1" destOrd="0" parTransId="{8902BBB4-0A48-428E-854C-A11288BDA5C1}" sibTransId="{7AAB3DA6-E297-4959-8D0A-09C032B186F7}"/>
    <dgm:cxn modelId="{32A7A307-3D28-40FC-AD2B-7A9D3B491967}" srcId="{0D10C80B-82A0-4744-AF49-E248E8D3F895}" destId="{08AD038E-EB6E-462E-BEE1-902FA17B112E}" srcOrd="0" destOrd="0" parTransId="{A0AB8CA9-1EB5-47B1-81FB-14144A9FD7DE}" sibTransId="{68B433FF-A160-4394-B12A-B464CF1F2318}"/>
    <dgm:cxn modelId="{1C7A785D-F2B8-4322-8970-B79CB335790A}" type="presOf" srcId="{5E438149-55C1-46BE-9EA6-667578708225}" destId="{16ADBDA4-4018-4941-83A4-FF1889C81301}" srcOrd="1" destOrd="0" presId="urn:microsoft.com/office/officeart/2005/8/layout/orgChart1"/>
    <dgm:cxn modelId="{4A5E718F-A9E6-408F-8A27-F813747FE09F}" type="presOf" srcId="{5E438149-55C1-46BE-9EA6-667578708225}" destId="{3125313C-864A-43AB-B693-073C08F98567}" srcOrd="0" destOrd="0" presId="urn:microsoft.com/office/officeart/2005/8/layout/orgChart1"/>
    <dgm:cxn modelId="{4D70D2FA-5808-4AD8-B7D0-7CDF55EE7335}" type="presOf" srcId="{53C1E7E0-E5D8-4A87-AD83-95575ABC5395}" destId="{4D8C99AA-5367-452A-A50C-0CD6E7B809D6}" srcOrd="1" destOrd="0" presId="urn:microsoft.com/office/officeart/2005/8/layout/orgChart1"/>
    <dgm:cxn modelId="{815D47BB-A47A-4F48-BE59-69142AC07DDF}" type="presOf" srcId="{53C1E7E0-E5D8-4A87-AD83-95575ABC5395}" destId="{F9BB259C-603B-4DFF-805E-86C4578EAC62}" srcOrd="0" destOrd="0" presId="urn:microsoft.com/office/officeart/2005/8/layout/orgChart1"/>
    <dgm:cxn modelId="{13EADA55-6112-4F0C-903E-9974C44FC08D}" type="presOf" srcId="{3E80A4E9-1F7A-48BD-989A-6A52970447A7}" destId="{4BD3E895-C391-42A0-AE8A-FDC5F8ADF7A6}" srcOrd="0" destOrd="0" presId="urn:microsoft.com/office/officeart/2005/8/layout/orgChart1"/>
    <dgm:cxn modelId="{E61C7EF2-A2E6-4510-B095-5ACEBD9AD3D9}" srcId="{08AD038E-EB6E-462E-BEE1-902FA17B112E}" destId="{7427D825-9D1F-4491-B1B3-EECA9988B4E2}" srcOrd="1" destOrd="0" parTransId="{3E80A4E9-1F7A-48BD-989A-6A52970447A7}" sibTransId="{3853893A-CA62-4185-A6B8-5189A31C0449}"/>
    <dgm:cxn modelId="{DFC41ABD-BF99-49B5-AC37-2FFAF1BECB27}" srcId="{08AD038E-EB6E-462E-BEE1-902FA17B112E}" destId="{70F2967B-7BCC-427B-9564-2D3AA073EF6F}" srcOrd="0" destOrd="0" parTransId="{40B7B6FD-A0A9-4A45-B363-790BBABB48B1}" sibTransId="{49271044-AE7B-4962-8DA0-F63B53140DF6}"/>
    <dgm:cxn modelId="{B615AE4B-169B-4C7F-BEAC-1875E79F656E}" type="presParOf" srcId="{33ED313C-4FD7-4BB1-8643-9F4CFF7F94B2}" destId="{51B13EFB-1848-4628-B445-8EDF42B85690}" srcOrd="0" destOrd="0" presId="urn:microsoft.com/office/officeart/2005/8/layout/orgChart1"/>
    <dgm:cxn modelId="{31DE6837-39FA-4F9B-BEC4-C48D7A6E2D08}" type="presParOf" srcId="{51B13EFB-1848-4628-B445-8EDF42B85690}" destId="{46741B99-117E-48FA-9026-DC2E12A22064}" srcOrd="0" destOrd="0" presId="urn:microsoft.com/office/officeart/2005/8/layout/orgChart1"/>
    <dgm:cxn modelId="{E38A2B6D-70D5-42DA-A452-161A82F3AC36}" type="presParOf" srcId="{46741B99-117E-48FA-9026-DC2E12A22064}" destId="{F3CC7394-6014-4EC0-B6F7-85D4458E4858}" srcOrd="0" destOrd="0" presId="urn:microsoft.com/office/officeart/2005/8/layout/orgChart1"/>
    <dgm:cxn modelId="{13D125CE-FFF2-47D6-9EC5-75D6AD362BE6}" type="presParOf" srcId="{46741B99-117E-48FA-9026-DC2E12A22064}" destId="{2ABF6BDC-1101-414A-9425-BAA256A72374}" srcOrd="1" destOrd="0" presId="urn:microsoft.com/office/officeart/2005/8/layout/orgChart1"/>
    <dgm:cxn modelId="{8D0C9912-1C93-4D14-8258-8A99FD1D8FE1}" type="presParOf" srcId="{51B13EFB-1848-4628-B445-8EDF42B85690}" destId="{120618AF-C961-4B2B-B7DD-6D91D9AC0C7F}" srcOrd="1" destOrd="0" presId="urn:microsoft.com/office/officeart/2005/8/layout/orgChart1"/>
    <dgm:cxn modelId="{146177C3-182C-4F49-A723-CFFC762CD3E3}" type="presParOf" srcId="{120618AF-C961-4B2B-B7DD-6D91D9AC0C7F}" destId="{DC0C6787-5A81-4155-A1B4-0AC25C0C562C}" srcOrd="0" destOrd="0" presId="urn:microsoft.com/office/officeart/2005/8/layout/orgChart1"/>
    <dgm:cxn modelId="{85369633-1F21-4AE4-A269-1E87C895995E}" type="presParOf" srcId="{120618AF-C961-4B2B-B7DD-6D91D9AC0C7F}" destId="{0DBE445D-B5B8-4AAD-856E-5B570487007B}" srcOrd="1" destOrd="0" presId="urn:microsoft.com/office/officeart/2005/8/layout/orgChart1"/>
    <dgm:cxn modelId="{FCB5D6EB-A453-44A5-8958-37AFBF4F6C9E}" type="presParOf" srcId="{0DBE445D-B5B8-4AAD-856E-5B570487007B}" destId="{1681B002-3425-46AE-A82D-20D5C9BEF11B}" srcOrd="0" destOrd="0" presId="urn:microsoft.com/office/officeart/2005/8/layout/orgChart1"/>
    <dgm:cxn modelId="{E472E512-23ED-478A-BD54-4A2E93983C14}" type="presParOf" srcId="{1681B002-3425-46AE-A82D-20D5C9BEF11B}" destId="{642BD73A-B3E9-4957-BDC1-0D2BBB758D7B}" srcOrd="0" destOrd="0" presId="urn:microsoft.com/office/officeart/2005/8/layout/orgChart1"/>
    <dgm:cxn modelId="{5BDBCD69-C1A0-4952-ADB6-70A04962ABB1}" type="presParOf" srcId="{1681B002-3425-46AE-A82D-20D5C9BEF11B}" destId="{1293F9DA-38DC-44EF-9F4D-237ADFD5A3C3}" srcOrd="1" destOrd="0" presId="urn:microsoft.com/office/officeart/2005/8/layout/orgChart1"/>
    <dgm:cxn modelId="{D65E19AE-C411-4166-8A51-6467DF8A6552}" type="presParOf" srcId="{0DBE445D-B5B8-4AAD-856E-5B570487007B}" destId="{A1EE26BC-9CCE-42A2-B33E-F623C3BA59E1}" srcOrd="1" destOrd="0" presId="urn:microsoft.com/office/officeart/2005/8/layout/orgChart1"/>
    <dgm:cxn modelId="{6F4375A5-66E7-4D6E-9AC7-ACBC218DBEE8}" type="presParOf" srcId="{A1EE26BC-9CCE-42A2-B33E-F623C3BA59E1}" destId="{19D3A8D4-6C21-4F70-9C1F-1875E7BCEAF2}" srcOrd="0" destOrd="0" presId="urn:microsoft.com/office/officeart/2005/8/layout/orgChart1"/>
    <dgm:cxn modelId="{B2738C2E-2F2A-4C9D-A11E-B5FED3A9B83C}" type="presParOf" srcId="{A1EE26BC-9CCE-42A2-B33E-F623C3BA59E1}" destId="{21948A13-93B8-447A-8D19-EFD9AA1E6EDB}" srcOrd="1" destOrd="0" presId="urn:microsoft.com/office/officeart/2005/8/layout/orgChart1"/>
    <dgm:cxn modelId="{21D509F2-FE5B-4586-9188-D271AE83BBD4}" type="presParOf" srcId="{21948A13-93B8-447A-8D19-EFD9AA1E6EDB}" destId="{AA94630D-CB53-4CC2-AA2B-8FDC0EC23549}" srcOrd="0" destOrd="0" presId="urn:microsoft.com/office/officeart/2005/8/layout/orgChart1"/>
    <dgm:cxn modelId="{15650B55-0F6C-405F-B050-609D4A44246E}" type="presParOf" srcId="{AA94630D-CB53-4CC2-AA2B-8FDC0EC23549}" destId="{F9BB259C-603B-4DFF-805E-86C4578EAC62}" srcOrd="0" destOrd="0" presId="urn:microsoft.com/office/officeart/2005/8/layout/orgChart1"/>
    <dgm:cxn modelId="{AA747FE2-55FB-4B6E-A9C9-4C2A3D13D86A}" type="presParOf" srcId="{AA94630D-CB53-4CC2-AA2B-8FDC0EC23549}" destId="{4D8C99AA-5367-452A-A50C-0CD6E7B809D6}" srcOrd="1" destOrd="0" presId="urn:microsoft.com/office/officeart/2005/8/layout/orgChart1"/>
    <dgm:cxn modelId="{BFB552C4-F92A-45CF-91D9-9EC1A82341BA}" type="presParOf" srcId="{21948A13-93B8-447A-8D19-EFD9AA1E6EDB}" destId="{F222A4BA-6BE2-40BF-A166-1558D87C77DD}" srcOrd="1" destOrd="0" presId="urn:microsoft.com/office/officeart/2005/8/layout/orgChart1"/>
    <dgm:cxn modelId="{1B95CB09-1948-4368-B3EE-BA9AF770BA57}" type="presParOf" srcId="{21948A13-93B8-447A-8D19-EFD9AA1E6EDB}" destId="{557107D1-94A3-44B7-8B29-40BE80FDAB8E}" srcOrd="2" destOrd="0" presId="urn:microsoft.com/office/officeart/2005/8/layout/orgChart1"/>
    <dgm:cxn modelId="{8931940D-E333-4F8F-8251-26440167B08E}" type="presParOf" srcId="{A1EE26BC-9CCE-42A2-B33E-F623C3BA59E1}" destId="{4266F387-6138-4A7C-B4FE-FE598ABBC84D}" srcOrd="2" destOrd="0" presId="urn:microsoft.com/office/officeart/2005/8/layout/orgChart1"/>
    <dgm:cxn modelId="{1CDE9CE7-81FC-4FB8-9D96-438B18F61954}" type="presParOf" srcId="{A1EE26BC-9CCE-42A2-B33E-F623C3BA59E1}" destId="{AA4D1B98-5C32-4F2C-977D-D20C19210CE9}" srcOrd="3" destOrd="0" presId="urn:microsoft.com/office/officeart/2005/8/layout/orgChart1"/>
    <dgm:cxn modelId="{45F21C6C-69C5-44EB-BE88-071D1716D46A}" type="presParOf" srcId="{AA4D1B98-5C32-4F2C-977D-D20C19210CE9}" destId="{391F2B82-30F9-4214-A216-7E619D2AEF53}" srcOrd="0" destOrd="0" presId="urn:microsoft.com/office/officeart/2005/8/layout/orgChart1"/>
    <dgm:cxn modelId="{D0A9AF50-2740-48D5-BD01-1B296B1B5F30}" type="presParOf" srcId="{391F2B82-30F9-4214-A216-7E619D2AEF53}" destId="{3125313C-864A-43AB-B693-073C08F98567}" srcOrd="0" destOrd="0" presId="urn:microsoft.com/office/officeart/2005/8/layout/orgChart1"/>
    <dgm:cxn modelId="{FF99CDBC-F456-4097-83A6-DEED504BB514}" type="presParOf" srcId="{391F2B82-30F9-4214-A216-7E619D2AEF53}" destId="{16ADBDA4-4018-4941-83A4-FF1889C81301}" srcOrd="1" destOrd="0" presId="urn:microsoft.com/office/officeart/2005/8/layout/orgChart1"/>
    <dgm:cxn modelId="{FBE5FC08-AC37-42E4-8E1D-B7FA53C866BA}" type="presParOf" srcId="{AA4D1B98-5C32-4F2C-977D-D20C19210CE9}" destId="{38CD5DE4-CA8E-4349-9EE0-90F3C0EE4CFF}" srcOrd="1" destOrd="0" presId="urn:microsoft.com/office/officeart/2005/8/layout/orgChart1"/>
    <dgm:cxn modelId="{8EBA5DCB-1032-4F22-B339-3525D32C385D}" type="presParOf" srcId="{AA4D1B98-5C32-4F2C-977D-D20C19210CE9}" destId="{1141CC06-F225-4875-9819-D319D14509E8}" srcOrd="2" destOrd="0" presId="urn:microsoft.com/office/officeart/2005/8/layout/orgChart1"/>
    <dgm:cxn modelId="{114C85EC-3BD3-4F6A-A617-6310F0D6A2FA}" type="presParOf" srcId="{0DBE445D-B5B8-4AAD-856E-5B570487007B}" destId="{48D2DAE9-F2E6-4769-91B4-610FBDF94C48}" srcOrd="2" destOrd="0" presId="urn:microsoft.com/office/officeart/2005/8/layout/orgChart1"/>
    <dgm:cxn modelId="{5896F459-E970-42B8-B827-643CFE1A5D28}" type="presParOf" srcId="{120618AF-C961-4B2B-B7DD-6D91D9AC0C7F}" destId="{4BD3E895-C391-42A0-AE8A-FDC5F8ADF7A6}" srcOrd="2" destOrd="0" presId="urn:microsoft.com/office/officeart/2005/8/layout/orgChart1"/>
    <dgm:cxn modelId="{661B7BFD-6988-4B66-A726-382EE367FD23}" type="presParOf" srcId="{120618AF-C961-4B2B-B7DD-6D91D9AC0C7F}" destId="{41D931CA-5F76-4621-912F-59F37174594B}" srcOrd="3" destOrd="0" presId="urn:microsoft.com/office/officeart/2005/8/layout/orgChart1"/>
    <dgm:cxn modelId="{724C1050-87DF-4066-A00E-FD6D1242AA46}" type="presParOf" srcId="{41D931CA-5F76-4621-912F-59F37174594B}" destId="{B75B6A3F-786F-4438-82BD-04A65BB3F929}" srcOrd="0" destOrd="0" presId="urn:microsoft.com/office/officeart/2005/8/layout/orgChart1"/>
    <dgm:cxn modelId="{0C5DAFDB-6CDD-475A-87E9-991968E337B5}" type="presParOf" srcId="{B75B6A3F-786F-4438-82BD-04A65BB3F929}" destId="{F2B895E2-4BF5-4F5A-8EAE-2A99BBCB557B}" srcOrd="0" destOrd="0" presId="urn:microsoft.com/office/officeart/2005/8/layout/orgChart1"/>
    <dgm:cxn modelId="{48DEC85F-7582-492C-90D3-833FB36D0908}" type="presParOf" srcId="{B75B6A3F-786F-4438-82BD-04A65BB3F929}" destId="{011A6ED6-8169-49A4-B43B-F65D6181B260}" srcOrd="1" destOrd="0" presId="urn:microsoft.com/office/officeart/2005/8/layout/orgChart1"/>
    <dgm:cxn modelId="{3B98FD56-77C2-4E40-AE70-719EE8E0EE8B}" type="presParOf" srcId="{41D931CA-5F76-4621-912F-59F37174594B}" destId="{E5D91DCB-906A-4E7F-9AED-2996535C84D7}" srcOrd="1" destOrd="0" presId="urn:microsoft.com/office/officeart/2005/8/layout/orgChart1"/>
    <dgm:cxn modelId="{EE507CD8-45D4-4B78-AA97-9054154BFF01}" type="presParOf" srcId="{E5D91DCB-906A-4E7F-9AED-2996535C84D7}" destId="{2D0CA1DE-979F-4784-8B2B-54E4874B61E7}" srcOrd="0" destOrd="0" presId="urn:microsoft.com/office/officeart/2005/8/layout/orgChart1"/>
    <dgm:cxn modelId="{D72D1316-B8C1-41C1-B74B-CC65F3DB2617}" type="presParOf" srcId="{E5D91DCB-906A-4E7F-9AED-2996535C84D7}" destId="{C536550A-1D1A-4AB6-8538-93465E3FF346}" srcOrd="1" destOrd="0" presId="urn:microsoft.com/office/officeart/2005/8/layout/orgChart1"/>
    <dgm:cxn modelId="{BA9C6E0F-1BF1-4CC2-82AA-84EF24D9C8E8}" type="presParOf" srcId="{C536550A-1D1A-4AB6-8538-93465E3FF346}" destId="{B8328872-A215-42F4-9782-E657D68D193E}" srcOrd="0" destOrd="0" presId="urn:microsoft.com/office/officeart/2005/8/layout/orgChart1"/>
    <dgm:cxn modelId="{8F883848-522F-42B1-B2E2-BBCC25C2479D}" type="presParOf" srcId="{B8328872-A215-42F4-9782-E657D68D193E}" destId="{CE0760DA-5699-4704-B699-E2F315A748D5}" srcOrd="0" destOrd="0" presId="urn:microsoft.com/office/officeart/2005/8/layout/orgChart1"/>
    <dgm:cxn modelId="{E87D411E-E06F-4C18-833C-2FCDBDBA0C77}" type="presParOf" srcId="{B8328872-A215-42F4-9782-E657D68D193E}" destId="{FB9994B7-4E1A-4AFB-B23C-190F6EA9E9EF}" srcOrd="1" destOrd="0" presId="urn:microsoft.com/office/officeart/2005/8/layout/orgChart1"/>
    <dgm:cxn modelId="{AD9DC5AD-1F5D-42E6-A951-BE02F815D96A}" type="presParOf" srcId="{C536550A-1D1A-4AB6-8538-93465E3FF346}" destId="{D791BC1D-4671-4753-B770-95817706283F}" srcOrd="1" destOrd="0" presId="urn:microsoft.com/office/officeart/2005/8/layout/orgChart1"/>
    <dgm:cxn modelId="{AC261101-06E8-4B54-A3F3-8D18AFCF5552}" type="presParOf" srcId="{C536550A-1D1A-4AB6-8538-93465E3FF346}" destId="{5B36C5F8-DCC9-4B57-A3AF-5C1BDA5342C6}" srcOrd="2" destOrd="0" presId="urn:microsoft.com/office/officeart/2005/8/layout/orgChart1"/>
    <dgm:cxn modelId="{7026F39D-01F7-4BA0-B886-70A60BF2D52F}" type="presParOf" srcId="{E5D91DCB-906A-4E7F-9AED-2996535C84D7}" destId="{3A0E30ED-58C1-4D75-ACD2-8346AA6B70DF}" srcOrd="2" destOrd="0" presId="urn:microsoft.com/office/officeart/2005/8/layout/orgChart1"/>
    <dgm:cxn modelId="{E6CD9E6C-3C5A-43AC-A596-E045B54B1C3E}" type="presParOf" srcId="{E5D91DCB-906A-4E7F-9AED-2996535C84D7}" destId="{1BA9EC4C-5C74-40F2-BD60-58CA0A926DE8}" srcOrd="3" destOrd="0" presId="urn:microsoft.com/office/officeart/2005/8/layout/orgChart1"/>
    <dgm:cxn modelId="{B9BE2F1A-DB53-4F62-9619-0D245F54B929}" type="presParOf" srcId="{1BA9EC4C-5C74-40F2-BD60-58CA0A926DE8}" destId="{EF9DEF10-7D9E-4FD9-946F-1A19D51EBBD8}" srcOrd="0" destOrd="0" presId="urn:microsoft.com/office/officeart/2005/8/layout/orgChart1"/>
    <dgm:cxn modelId="{279CAE8A-494C-4363-BC01-82B616C5D1EB}" type="presParOf" srcId="{EF9DEF10-7D9E-4FD9-946F-1A19D51EBBD8}" destId="{00CA54B5-51C0-44B5-B5FF-828B45B216C5}" srcOrd="0" destOrd="0" presId="urn:microsoft.com/office/officeart/2005/8/layout/orgChart1"/>
    <dgm:cxn modelId="{02C60190-A9B3-464B-9FA3-B85AD7E7407E}" type="presParOf" srcId="{EF9DEF10-7D9E-4FD9-946F-1A19D51EBBD8}" destId="{81188EC6-F4CF-44F4-92AF-9CEC436D277D}" srcOrd="1" destOrd="0" presId="urn:microsoft.com/office/officeart/2005/8/layout/orgChart1"/>
    <dgm:cxn modelId="{2BF535DA-A902-4435-99E8-01F1C7691E51}" type="presParOf" srcId="{1BA9EC4C-5C74-40F2-BD60-58CA0A926DE8}" destId="{68BC95B8-BC4E-4C65-B4A0-DBB39597837C}" srcOrd="1" destOrd="0" presId="urn:microsoft.com/office/officeart/2005/8/layout/orgChart1"/>
    <dgm:cxn modelId="{E7AC4921-3EA4-4695-B2FF-E1D3A05B1DDE}" type="presParOf" srcId="{1BA9EC4C-5C74-40F2-BD60-58CA0A926DE8}" destId="{3638AA6F-0350-4C7D-9684-677B4CD81F12}" srcOrd="2" destOrd="0" presId="urn:microsoft.com/office/officeart/2005/8/layout/orgChart1"/>
    <dgm:cxn modelId="{2A4EE40D-A05E-4FC8-81B8-88FE42F2AFBD}" type="presParOf" srcId="{41D931CA-5F76-4621-912F-59F37174594B}" destId="{5396DB82-847E-4AAC-82C8-5D1BA5D16A14}" srcOrd="2" destOrd="0" presId="urn:microsoft.com/office/officeart/2005/8/layout/orgChart1"/>
    <dgm:cxn modelId="{10A85E23-D5D8-43A2-BBD6-975C5040DFC8}" type="presParOf" srcId="{51B13EFB-1848-4628-B445-8EDF42B85690}" destId="{1451801F-2780-4E48-B892-807E470C397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D3E895-C391-42A0-AE8A-FDC5F8ADF7A6}">
      <dsp:nvSpPr>
        <dsp:cNvPr id="0" name=""/>
        <dsp:cNvSpPr/>
      </dsp:nvSpPr>
      <dsp:spPr>
        <a:xfrm>
          <a:off x="4114800" y="2001886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0C6787-5A81-4155-A1B4-0AC25C0C562C}">
      <dsp:nvSpPr>
        <dsp:cNvPr id="0" name=""/>
        <dsp:cNvSpPr/>
      </dsp:nvSpPr>
      <dsp:spPr>
        <a:xfrm>
          <a:off x="1862986" y="2001886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390810"/>
              </a:lnTo>
              <a:lnTo>
                <a:pt x="0" y="390810"/>
              </a:lnTo>
              <a:lnTo>
                <a:pt x="0" y="78162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CC7394-6014-4EC0-B6F7-85D4458E4858}">
      <dsp:nvSpPr>
        <dsp:cNvPr id="0" name=""/>
        <dsp:cNvSpPr/>
      </dsp:nvSpPr>
      <dsp:spPr>
        <a:xfrm>
          <a:off x="2253797" y="140884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900" kern="1200" dirty="0"/>
            <a:t>RAZMNOŽEVANJE</a:t>
          </a:r>
        </a:p>
      </dsp:txBody>
      <dsp:txXfrm>
        <a:off x="2253797" y="140884"/>
        <a:ext cx="3722005" cy="1861002"/>
      </dsp:txXfrm>
    </dsp:sp>
    <dsp:sp modelId="{642BD73A-B3E9-4957-BDC1-0D2BBB758D7B}">
      <dsp:nvSpPr>
        <dsp:cNvPr id="0" name=""/>
        <dsp:cNvSpPr/>
      </dsp:nvSpPr>
      <dsp:spPr>
        <a:xfrm>
          <a:off x="1984" y="2783508"/>
          <a:ext cx="3722005" cy="18610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900" kern="1200" dirty="0"/>
            <a:t>NESPOLNO</a:t>
          </a:r>
        </a:p>
      </dsp:txBody>
      <dsp:txXfrm>
        <a:off x="1984" y="2783508"/>
        <a:ext cx="3722005" cy="1861002"/>
      </dsp:txXfrm>
    </dsp:sp>
    <dsp:sp modelId="{F2B895E2-4BF5-4F5A-8EAE-2A99BBCB557B}">
      <dsp:nvSpPr>
        <dsp:cNvPr id="0" name=""/>
        <dsp:cNvSpPr/>
      </dsp:nvSpPr>
      <dsp:spPr>
        <a:xfrm>
          <a:off x="4505610" y="2783508"/>
          <a:ext cx="3722005" cy="18610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900" kern="1200" dirty="0"/>
            <a:t>SPOLNO</a:t>
          </a:r>
        </a:p>
      </dsp:txBody>
      <dsp:txXfrm>
        <a:off x="4505610" y="2783508"/>
        <a:ext cx="3722005" cy="1861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0E30ED-58C1-4D75-ACD2-8346AA6B70DF}">
      <dsp:nvSpPr>
        <dsp:cNvPr id="0" name=""/>
        <dsp:cNvSpPr/>
      </dsp:nvSpPr>
      <dsp:spPr>
        <a:xfrm>
          <a:off x="4311900" y="2981665"/>
          <a:ext cx="369563" cy="2882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2595"/>
              </a:lnTo>
              <a:lnTo>
                <a:pt x="369563" y="288259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0CA1DE-979F-4784-8B2B-54E4874B61E7}">
      <dsp:nvSpPr>
        <dsp:cNvPr id="0" name=""/>
        <dsp:cNvSpPr/>
      </dsp:nvSpPr>
      <dsp:spPr>
        <a:xfrm>
          <a:off x="4311900" y="2981665"/>
          <a:ext cx="369563" cy="1133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3328"/>
              </a:lnTo>
              <a:lnTo>
                <a:pt x="369563" y="113332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D3E895-C391-42A0-AE8A-FDC5F8ADF7A6}">
      <dsp:nvSpPr>
        <dsp:cNvPr id="0" name=""/>
        <dsp:cNvSpPr/>
      </dsp:nvSpPr>
      <dsp:spPr>
        <a:xfrm>
          <a:off x="3806830" y="1232398"/>
          <a:ext cx="1490572" cy="517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694"/>
              </a:lnTo>
              <a:lnTo>
                <a:pt x="1490572" y="258694"/>
              </a:lnTo>
              <a:lnTo>
                <a:pt x="1490572" y="51738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66F387-6138-4A7C-B4FE-FE598ABBC84D}">
      <dsp:nvSpPr>
        <dsp:cNvPr id="0" name=""/>
        <dsp:cNvSpPr/>
      </dsp:nvSpPr>
      <dsp:spPr>
        <a:xfrm>
          <a:off x="1330755" y="2981665"/>
          <a:ext cx="369563" cy="2882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2595"/>
              </a:lnTo>
              <a:lnTo>
                <a:pt x="369563" y="288259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D3A8D4-6C21-4F70-9C1F-1875E7BCEAF2}">
      <dsp:nvSpPr>
        <dsp:cNvPr id="0" name=""/>
        <dsp:cNvSpPr/>
      </dsp:nvSpPr>
      <dsp:spPr>
        <a:xfrm>
          <a:off x="1330755" y="2981665"/>
          <a:ext cx="369563" cy="1133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3328"/>
              </a:lnTo>
              <a:lnTo>
                <a:pt x="369563" y="113332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0C6787-5A81-4155-A1B4-0AC25C0C562C}">
      <dsp:nvSpPr>
        <dsp:cNvPr id="0" name=""/>
        <dsp:cNvSpPr/>
      </dsp:nvSpPr>
      <dsp:spPr>
        <a:xfrm>
          <a:off x="2316257" y="1232398"/>
          <a:ext cx="1490572" cy="517388"/>
        </a:xfrm>
        <a:custGeom>
          <a:avLst/>
          <a:gdLst/>
          <a:ahLst/>
          <a:cxnLst/>
          <a:rect l="0" t="0" r="0" b="0"/>
          <a:pathLst>
            <a:path>
              <a:moveTo>
                <a:pt x="1490572" y="0"/>
              </a:moveTo>
              <a:lnTo>
                <a:pt x="1490572" y="258694"/>
              </a:lnTo>
              <a:lnTo>
                <a:pt x="0" y="258694"/>
              </a:lnTo>
              <a:lnTo>
                <a:pt x="0" y="51738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CC7394-6014-4EC0-B6F7-85D4458E4858}">
      <dsp:nvSpPr>
        <dsp:cNvPr id="0" name=""/>
        <dsp:cNvSpPr/>
      </dsp:nvSpPr>
      <dsp:spPr>
        <a:xfrm>
          <a:off x="2574952" y="520"/>
          <a:ext cx="2463756" cy="12318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dirty="0"/>
            <a:t>RAZMNOŽEVANJE</a:t>
          </a:r>
        </a:p>
      </dsp:txBody>
      <dsp:txXfrm>
        <a:off x="2574952" y="520"/>
        <a:ext cx="2463756" cy="1231878"/>
      </dsp:txXfrm>
    </dsp:sp>
    <dsp:sp modelId="{642BD73A-B3E9-4957-BDC1-0D2BBB758D7B}">
      <dsp:nvSpPr>
        <dsp:cNvPr id="0" name=""/>
        <dsp:cNvSpPr/>
      </dsp:nvSpPr>
      <dsp:spPr>
        <a:xfrm>
          <a:off x="1084379" y="1749787"/>
          <a:ext cx="2463756" cy="12318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dirty="0"/>
            <a:t>NESPOLNO</a:t>
          </a:r>
        </a:p>
      </dsp:txBody>
      <dsp:txXfrm>
        <a:off x="1084379" y="1749787"/>
        <a:ext cx="2463756" cy="1231878"/>
      </dsp:txXfrm>
    </dsp:sp>
    <dsp:sp modelId="{F9BB259C-603B-4DFF-805E-86C4578EAC62}">
      <dsp:nvSpPr>
        <dsp:cNvPr id="0" name=""/>
        <dsp:cNvSpPr/>
      </dsp:nvSpPr>
      <dsp:spPr>
        <a:xfrm>
          <a:off x="1700318" y="3499054"/>
          <a:ext cx="2463756" cy="12318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dirty="0">
              <a:solidFill>
                <a:srgbClr val="7030A0"/>
              </a:solidFill>
            </a:rPr>
            <a:t>Samo en prednik</a:t>
          </a:r>
        </a:p>
      </dsp:txBody>
      <dsp:txXfrm>
        <a:off x="1700318" y="3499054"/>
        <a:ext cx="2463756" cy="1231878"/>
      </dsp:txXfrm>
    </dsp:sp>
    <dsp:sp modelId="{3125313C-864A-43AB-B693-073C08F98567}">
      <dsp:nvSpPr>
        <dsp:cNvPr id="0" name=""/>
        <dsp:cNvSpPr/>
      </dsp:nvSpPr>
      <dsp:spPr>
        <a:xfrm>
          <a:off x="1700318" y="5248321"/>
          <a:ext cx="2463756" cy="12318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dirty="0">
              <a:solidFill>
                <a:srgbClr val="7030A0"/>
              </a:solidFill>
            </a:rPr>
            <a:t>Potomci so gensko enaki (kloni)</a:t>
          </a:r>
        </a:p>
      </dsp:txBody>
      <dsp:txXfrm>
        <a:off x="1700318" y="5248321"/>
        <a:ext cx="2463756" cy="1231878"/>
      </dsp:txXfrm>
    </dsp:sp>
    <dsp:sp modelId="{F2B895E2-4BF5-4F5A-8EAE-2A99BBCB557B}">
      <dsp:nvSpPr>
        <dsp:cNvPr id="0" name=""/>
        <dsp:cNvSpPr/>
      </dsp:nvSpPr>
      <dsp:spPr>
        <a:xfrm>
          <a:off x="4065524" y="1749787"/>
          <a:ext cx="2463756" cy="12318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dirty="0"/>
            <a:t>SPOLNO</a:t>
          </a:r>
        </a:p>
      </dsp:txBody>
      <dsp:txXfrm>
        <a:off x="4065524" y="1749787"/>
        <a:ext cx="2463756" cy="1231878"/>
      </dsp:txXfrm>
    </dsp:sp>
    <dsp:sp modelId="{CE0760DA-5699-4704-B699-E2F315A748D5}">
      <dsp:nvSpPr>
        <dsp:cNvPr id="0" name=""/>
        <dsp:cNvSpPr/>
      </dsp:nvSpPr>
      <dsp:spPr>
        <a:xfrm>
          <a:off x="4681464" y="3499054"/>
          <a:ext cx="2463756" cy="12318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dirty="0">
              <a:solidFill>
                <a:srgbClr val="7030A0"/>
              </a:solidFill>
            </a:rPr>
            <a:t>Dva starša</a:t>
          </a:r>
        </a:p>
      </dsp:txBody>
      <dsp:txXfrm>
        <a:off x="4681464" y="3499054"/>
        <a:ext cx="2463756" cy="1231878"/>
      </dsp:txXfrm>
    </dsp:sp>
    <dsp:sp modelId="{00CA54B5-51C0-44B5-B5FF-828B45B216C5}">
      <dsp:nvSpPr>
        <dsp:cNvPr id="0" name=""/>
        <dsp:cNvSpPr/>
      </dsp:nvSpPr>
      <dsp:spPr>
        <a:xfrm>
          <a:off x="4681464" y="5248321"/>
          <a:ext cx="2463756" cy="12318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dirty="0">
              <a:solidFill>
                <a:srgbClr val="7030A0"/>
              </a:solidFill>
            </a:rPr>
            <a:t>Potomci so podbni, a ne gensko enaki staršem </a:t>
          </a:r>
        </a:p>
      </dsp:txBody>
      <dsp:txXfrm>
        <a:off x="4681464" y="5248321"/>
        <a:ext cx="2463756" cy="1231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02EF-4197-447B-BF11-D06E6FD3B2A7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ADA6-B155-497B-B049-4FA870A45F2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02EF-4197-447B-BF11-D06E6FD3B2A7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ADA6-B155-497B-B049-4FA870A45F2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02EF-4197-447B-BF11-D06E6FD3B2A7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ADA6-B155-497B-B049-4FA870A45F2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02EF-4197-447B-BF11-D06E6FD3B2A7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ADA6-B155-497B-B049-4FA870A45F2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02EF-4197-447B-BF11-D06E6FD3B2A7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ADA6-B155-497B-B049-4FA870A45F2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02EF-4197-447B-BF11-D06E6FD3B2A7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ADA6-B155-497B-B049-4FA870A45F2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02EF-4197-447B-BF11-D06E6FD3B2A7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ADA6-B155-497B-B049-4FA870A45F2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02EF-4197-447B-BF11-D06E6FD3B2A7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ADA6-B155-497B-B049-4FA870A45F2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02EF-4197-447B-BF11-D06E6FD3B2A7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ADA6-B155-497B-B049-4FA870A45F2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02EF-4197-447B-BF11-D06E6FD3B2A7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ADA6-B155-497B-B049-4FA870A45F2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02EF-4197-447B-BF11-D06E6FD3B2A7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ADA6-B155-497B-B049-4FA870A45F2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502EF-4197-447B-BF11-D06E6FD3B2A7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2ADA6-B155-497B-B049-4FA870A45F24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k2RJm5RBE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gif"/><Relationship Id="rId2" Type="http://schemas.openxmlformats.org/officeDocument/2006/relationships/hyperlink" Target="http://www.google.si/url?sa=i&amp;rct=j&amp;q=&amp;esrc=s&amp;frm=1&amp;source=images&amp;cd=&amp;cad=rja&amp;uact=8&amp;docid=PT6qwA8AXbHETM&amp;tbnid=fxdQSxTJhdO_RM:&amp;ved=0CAUQjRw&amp;url=http%3A%2F%2Fwww.saburchill.com%2Fans02%2Fchapters%2Fchap051.html&amp;ei=3vdXU_37JYrbtAassYEo&amp;bvm=bv.65177938,d.bGQ&amp;psig=AFQjCNHT_-C0rac7tlVx7aN_PxAxTlcLZQ&amp;ust=139836037876722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si/url?sa=i&amp;rct=j&amp;q=&amp;esrc=s&amp;frm=1&amp;source=images&amp;cd=&amp;cad=rja&amp;uact=8&amp;docid=tYW8Ps2ignhHYM&amp;tbnid=9v06r-urJ6kBUM:&amp;ved=0CAUQjRw&amp;url=http%3A%2F%2Fregentsprep.org%2FRegents%2Fbiology%2Funits%2Freproduction%2Fasexual.cfm&amp;ei=pfhXU-2VCcfJsgaTwoDAAQ&amp;psig=AFQjCNHT_-C0rac7tlVx7aN_PxAxTlcLZQ&amp;ust=1398360378767225" TargetMode="External"/><Relationship Id="rId5" Type="http://schemas.openxmlformats.org/officeDocument/2006/relationships/image" Target="../media/image2.gif"/><Relationship Id="rId4" Type="http://schemas.openxmlformats.org/officeDocument/2006/relationships/hyperlink" Target="http://www.google.si/url?sa=i&amp;rct=j&amp;q=&amp;esrc=s&amp;frm=1&amp;source=images&amp;cd=&amp;cad=rja&amp;uact=8&amp;docid=LftPLzC9R3sUEM&amp;tbnid=5T10m2mfidVw7M:&amp;ved=0CAUQjRw&amp;url=http%3A%2F%2Fmrsdlovesscience.com%2Fasexualrepro.html&amp;ei=AvhXU_e9KcWMtAaI4oDYDA&amp;psig=AFQjCNHT_-C0rac7tlVx7aN_PxAxTlcLZQ&amp;ust=1398360378767225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FZeyFbBLXE&amp;list=PLpVSLnEyW17aIhC7BcdsTy_jrtrRqEoL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google.si/url?sa=i&amp;rct=j&amp;q=&amp;esrc=s&amp;frm=1&amp;source=images&amp;cd=&amp;cad=rja&amp;uact=8&amp;docid=KHqM2ettkfjfNM&amp;tbnid=IEph6r7jqy9VbM:&amp;ved=0CAUQjRw&amp;url=http%3A%2F%2Fwww.bbc.co.uk%2Fschools%2Fgcsebitesize%2Fscience%2Fedexcel_pre_2011%2Fgenes%2Freproductionandcloningrev1.shtml&amp;ei=avlXU9LILYiotAacxIGoDg&amp;psig=AFQjCNFTXXadpsNY7Brzxyh6ew3d2Z-Gbw&amp;ust=139836068629342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RAZMNOŽEVANJE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(Učbenik, str. 138 – 139)</a:t>
            </a:r>
          </a:p>
        </p:txBody>
      </p:sp>
      <p:sp>
        <p:nvSpPr>
          <p:cNvPr id="5" name="5-Point Star 4">
            <a:extLst>
              <a:ext uri="{FF2B5EF4-FFF2-40B4-BE49-F238E27FC236}">
                <a16:creationId xmlns:a16="http://schemas.microsoft.com/office/drawing/2014/main" id="{EAD0EE64-67C4-4A1F-A67C-D40335F712EF}"/>
              </a:ext>
            </a:extLst>
          </p:cNvPr>
          <p:cNvSpPr/>
          <p:nvPr/>
        </p:nvSpPr>
        <p:spPr>
          <a:xfrm>
            <a:off x="7826571" y="712659"/>
            <a:ext cx="864096" cy="648072"/>
          </a:xfrm>
          <a:prstGeom prst="star5">
            <a:avLst/>
          </a:prstGeom>
          <a:solidFill>
            <a:srgbClr val="FFFF00"/>
          </a:solidFill>
          <a:effectLst>
            <a:glow rad="139700">
              <a:schemeClr val="accent2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Ločimo: </a:t>
            </a:r>
          </a:p>
          <a:p>
            <a:pPr>
              <a:buNone/>
            </a:pPr>
            <a:r>
              <a:rPr lang="sl-SI" dirty="0"/>
              <a:t>    - </a:t>
            </a:r>
            <a:r>
              <a:rPr lang="sl-SI" u="sng" dirty="0">
                <a:solidFill>
                  <a:srgbClr val="FF0000"/>
                </a:solidFill>
              </a:rPr>
              <a:t>ZUNANJO OPLODITEV</a:t>
            </a:r>
            <a:r>
              <a:rPr lang="sl-SI" dirty="0"/>
              <a:t>: ribe, žabe (spolni celici se združita izven telesa staršev) in </a:t>
            </a:r>
          </a:p>
          <a:p>
            <a:pPr>
              <a:buNone/>
            </a:pPr>
            <a:r>
              <a:rPr lang="sl-SI" dirty="0"/>
              <a:t>    - </a:t>
            </a:r>
            <a:r>
              <a:rPr lang="sl-SI" u="sng" dirty="0">
                <a:solidFill>
                  <a:srgbClr val="FF0000"/>
                </a:solidFill>
              </a:rPr>
              <a:t>NOTRANJO OPLODITEV</a:t>
            </a:r>
            <a:r>
              <a:rPr lang="sl-SI" dirty="0"/>
              <a:t>: sesalci, ptiči (spolni cellici se združita v telesu samice)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5-Point Star 4">
            <a:extLst>
              <a:ext uri="{FF2B5EF4-FFF2-40B4-BE49-F238E27FC236}">
                <a16:creationId xmlns:a16="http://schemas.microsoft.com/office/drawing/2014/main" id="{E3616FE6-B013-4501-958F-078E387A7609}"/>
              </a:ext>
            </a:extLst>
          </p:cNvPr>
          <p:cNvSpPr/>
          <p:nvPr/>
        </p:nvSpPr>
        <p:spPr>
          <a:xfrm>
            <a:off x="7826571" y="712659"/>
            <a:ext cx="864096" cy="648072"/>
          </a:xfrm>
          <a:prstGeom prst="star5">
            <a:avLst/>
          </a:prstGeom>
          <a:solidFill>
            <a:srgbClr val="FFFF00"/>
          </a:solidFill>
          <a:effectLst>
            <a:glow rad="139700">
              <a:schemeClr val="accent2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5357891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6230199"/>
              </p:ext>
            </p:extLst>
          </p:nvPr>
        </p:nvGraphicFramePr>
        <p:xfrm>
          <a:off x="395536" y="188640"/>
          <a:ext cx="822960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5-Point Star 4">
            <a:extLst>
              <a:ext uri="{FF2B5EF4-FFF2-40B4-BE49-F238E27FC236}">
                <a16:creationId xmlns:a16="http://schemas.microsoft.com/office/drawing/2014/main" id="{413E8EDF-9705-4D38-A40F-EB05D6BC3D2C}"/>
              </a:ext>
            </a:extLst>
          </p:cNvPr>
          <p:cNvSpPr/>
          <p:nvPr/>
        </p:nvSpPr>
        <p:spPr>
          <a:xfrm>
            <a:off x="7826571" y="712659"/>
            <a:ext cx="864096" cy="648072"/>
          </a:xfrm>
          <a:prstGeom prst="star5">
            <a:avLst/>
          </a:prstGeom>
          <a:solidFill>
            <a:srgbClr val="FFFF00"/>
          </a:solidFill>
          <a:effectLst>
            <a:glow rad="139700">
              <a:schemeClr val="accent2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0446416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l-SI" b="1" dirty="0">
                <a:solidFill>
                  <a:srgbClr val="FF0000"/>
                </a:solidFill>
              </a:rPr>
              <a:t> + </a:t>
            </a:r>
            <a:r>
              <a:rPr lang="sl-SI" dirty="0"/>
              <a:t>Prednosti </a:t>
            </a:r>
            <a:r>
              <a:rPr lang="sl-SI" dirty="0">
                <a:solidFill>
                  <a:srgbClr val="FF0000"/>
                </a:solidFill>
              </a:rPr>
              <a:t>nespolnega</a:t>
            </a:r>
            <a:r>
              <a:rPr lang="sl-SI" dirty="0"/>
              <a:t> razmnoževanja: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Za nadaljevanje je potreben samo en osebek (in ne samec in samica).</a:t>
            </a:r>
          </a:p>
          <a:p>
            <a:r>
              <a:rPr lang="sl-SI" dirty="0"/>
              <a:t>Ne potrebujejo spolnih organov.</a:t>
            </a:r>
          </a:p>
          <a:p>
            <a:r>
              <a:rPr lang="sl-SI" dirty="0"/>
              <a:t>Ni jim treba iskati spolnih partnerjev ali tekmovati zanj.</a:t>
            </a:r>
          </a:p>
          <a:p>
            <a:r>
              <a:rPr lang="sl-SI" dirty="0"/>
              <a:t>Nespolno tekmovanje je praviloma uspešnejše, kadar je treba naseliti novo okolje.</a:t>
            </a:r>
          </a:p>
        </p:txBody>
      </p:sp>
      <p:sp>
        <p:nvSpPr>
          <p:cNvPr id="4" name="5-Point Star 4">
            <a:extLst>
              <a:ext uri="{FF2B5EF4-FFF2-40B4-BE49-F238E27FC236}">
                <a16:creationId xmlns:a16="http://schemas.microsoft.com/office/drawing/2014/main" id="{F147555A-3403-4F8E-B840-31926D67D36E}"/>
              </a:ext>
            </a:extLst>
          </p:cNvPr>
          <p:cNvSpPr/>
          <p:nvPr/>
        </p:nvSpPr>
        <p:spPr>
          <a:xfrm>
            <a:off x="8028384" y="274638"/>
            <a:ext cx="864096" cy="648072"/>
          </a:xfrm>
          <a:prstGeom prst="star5">
            <a:avLst/>
          </a:prstGeom>
          <a:solidFill>
            <a:srgbClr val="FFFF00"/>
          </a:solidFill>
          <a:effectLst>
            <a:glow rad="139700">
              <a:schemeClr val="accent2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1309256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l-SI" b="1" dirty="0">
                <a:solidFill>
                  <a:srgbClr val="FF0000"/>
                </a:solidFill>
              </a:rPr>
              <a:t> - </a:t>
            </a:r>
            <a:r>
              <a:rPr lang="sl-SI" dirty="0"/>
              <a:t>Pomanjkljivosti </a:t>
            </a:r>
            <a:r>
              <a:rPr lang="sl-SI" dirty="0">
                <a:solidFill>
                  <a:srgbClr val="FF0000"/>
                </a:solidFill>
              </a:rPr>
              <a:t>nespolnega</a:t>
            </a:r>
            <a:r>
              <a:rPr lang="sl-SI" dirty="0"/>
              <a:t> razmnoževanja: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Vsi potomci so gensko enaki kot starši.</a:t>
            </a:r>
          </a:p>
          <a:p>
            <a:r>
              <a:rPr lang="sl-SI" dirty="0"/>
              <a:t>Ob večji neugodni spremembi v okolju se vsi odzovejo enako in lahko vsi propadejo (izumrtje vrste).</a:t>
            </a:r>
          </a:p>
        </p:txBody>
      </p:sp>
      <p:sp>
        <p:nvSpPr>
          <p:cNvPr id="4" name="5-Point Star 4">
            <a:extLst>
              <a:ext uri="{FF2B5EF4-FFF2-40B4-BE49-F238E27FC236}">
                <a16:creationId xmlns:a16="http://schemas.microsoft.com/office/drawing/2014/main" id="{D1221E5F-0958-4C1F-906B-8C87A5BA04B5}"/>
              </a:ext>
            </a:extLst>
          </p:cNvPr>
          <p:cNvSpPr/>
          <p:nvPr/>
        </p:nvSpPr>
        <p:spPr>
          <a:xfrm>
            <a:off x="7822704" y="407801"/>
            <a:ext cx="864096" cy="648072"/>
          </a:xfrm>
          <a:prstGeom prst="star5">
            <a:avLst/>
          </a:prstGeom>
          <a:solidFill>
            <a:srgbClr val="FFFF00"/>
          </a:solidFill>
          <a:effectLst>
            <a:glow rad="139700">
              <a:schemeClr val="accent2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256116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l-SI" b="1" dirty="0">
                <a:solidFill>
                  <a:srgbClr val="FF0000"/>
                </a:solidFill>
              </a:rPr>
              <a:t> + </a:t>
            </a:r>
            <a:r>
              <a:rPr lang="sl-SI" dirty="0"/>
              <a:t>Prednosti </a:t>
            </a:r>
            <a:r>
              <a:rPr lang="sl-SI" dirty="0">
                <a:solidFill>
                  <a:srgbClr val="FF0000"/>
                </a:solidFill>
              </a:rPr>
              <a:t>spolnega</a:t>
            </a:r>
            <a:r>
              <a:rPr lang="sl-SI" dirty="0"/>
              <a:t> razmnoževanja: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Ker se potomci razlikujejo od staršev, so nekateri bolje </a:t>
            </a:r>
            <a:r>
              <a:rPr lang="sl-SI" dirty="0">
                <a:solidFill>
                  <a:srgbClr val="FF0000"/>
                </a:solidFill>
              </a:rPr>
              <a:t>prilagojeni</a:t>
            </a:r>
            <a:r>
              <a:rPr lang="sl-SI" dirty="0"/>
              <a:t> na določene razmere in jim to omogoča spešnejše preživetje in nadaljevanje vrste.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5-Point Star 4">
            <a:extLst>
              <a:ext uri="{FF2B5EF4-FFF2-40B4-BE49-F238E27FC236}">
                <a16:creationId xmlns:a16="http://schemas.microsoft.com/office/drawing/2014/main" id="{9BB64E34-66D2-4C21-8A43-4807D1BC321A}"/>
              </a:ext>
            </a:extLst>
          </p:cNvPr>
          <p:cNvSpPr/>
          <p:nvPr/>
        </p:nvSpPr>
        <p:spPr>
          <a:xfrm>
            <a:off x="8172400" y="286039"/>
            <a:ext cx="864096" cy="648072"/>
          </a:xfrm>
          <a:prstGeom prst="star5">
            <a:avLst/>
          </a:prstGeom>
          <a:solidFill>
            <a:srgbClr val="FFFF00"/>
          </a:solidFill>
          <a:effectLst>
            <a:glow rad="139700">
              <a:schemeClr val="accent2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438374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solidFill>
                  <a:srgbClr val="7030A0"/>
                </a:solidFill>
              </a:rPr>
              <a:t>Kaj pomeni, da se živa bitja razmnožujejo?</a:t>
            </a:r>
          </a:p>
          <a:p>
            <a:endParaRPr lang="sl-SI" dirty="0">
              <a:solidFill>
                <a:srgbClr val="7030A0"/>
              </a:solidFill>
            </a:endParaRPr>
          </a:p>
          <a:p>
            <a:r>
              <a:rPr lang="sl-SI" dirty="0">
                <a:solidFill>
                  <a:srgbClr val="7030A0"/>
                </a:solidFill>
              </a:rPr>
              <a:t>Ali se vsa živa bitja razmnožujejo?</a:t>
            </a:r>
          </a:p>
          <a:p>
            <a:endParaRPr lang="sl-SI" dirty="0">
              <a:solidFill>
                <a:srgbClr val="7030A0"/>
              </a:solidFill>
            </a:endParaRPr>
          </a:p>
          <a:p>
            <a:r>
              <a:rPr lang="sl-SI" dirty="0">
                <a:solidFill>
                  <a:srgbClr val="7030A0"/>
                </a:solidFill>
              </a:rPr>
              <a:t>Zakaj se živa bitja razmnožujejo?</a:t>
            </a:r>
          </a:p>
        </p:txBody>
      </p:sp>
    </p:spTree>
    <p:extLst>
      <p:ext uri="{BB962C8B-B14F-4D97-AF65-F5344CB8AC3E}">
        <p14:creationId xmlns:p14="http://schemas.microsoft.com/office/powerpoint/2010/main" val="270651667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sl-SI" sz="4000" b="1" u="sng" dirty="0">
                <a:solidFill>
                  <a:srgbClr val="FF0000"/>
                </a:solidFill>
              </a:rPr>
              <a:t>Razmnoževanje ohranja vrsto !!</a:t>
            </a:r>
          </a:p>
        </p:txBody>
      </p:sp>
      <p:sp>
        <p:nvSpPr>
          <p:cNvPr id="4" name="5-Point Star 4">
            <a:extLst>
              <a:ext uri="{FF2B5EF4-FFF2-40B4-BE49-F238E27FC236}">
                <a16:creationId xmlns:a16="http://schemas.microsoft.com/office/drawing/2014/main" id="{9A6DA6B1-63B7-496C-B1B4-B83E0E8545C0}"/>
              </a:ext>
            </a:extLst>
          </p:cNvPr>
          <p:cNvSpPr/>
          <p:nvPr/>
        </p:nvSpPr>
        <p:spPr>
          <a:xfrm>
            <a:off x="7826571" y="712659"/>
            <a:ext cx="864096" cy="648072"/>
          </a:xfrm>
          <a:prstGeom prst="star5">
            <a:avLst/>
          </a:prstGeom>
          <a:solidFill>
            <a:srgbClr val="FFFF00"/>
          </a:solidFill>
          <a:effectLst>
            <a:glow rad="139700">
              <a:schemeClr val="accent2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5000487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dirty="0"/>
              <a:t>Vrste razmnoževanja: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944774"/>
              </p:ext>
            </p:extLst>
          </p:nvPr>
        </p:nvGraphicFramePr>
        <p:xfrm>
          <a:off x="457200" y="1340768"/>
          <a:ext cx="8229600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5-Point Star 4">
            <a:extLst>
              <a:ext uri="{FF2B5EF4-FFF2-40B4-BE49-F238E27FC236}">
                <a16:creationId xmlns:a16="http://schemas.microsoft.com/office/drawing/2014/main" id="{FB731D50-1B8A-4B17-9365-9E37D9FBAA52}"/>
              </a:ext>
            </a:extLst>
          </p:cNvPr>
          <p:cNvSpPr/>
          <p:nvPr/>
        </p:nvSpPr>
        <p:spPr>
          <a:xfrm>
            <a:off x="7826571" y="712659"/>
            <a:ext cx="864096" cy="648072"/>
          </a:xfrm>
          <a:prstGeom prst="star5">
            <a:avLst/>
          </a:prstGeom>
          <a:solidFill>
            <a:srgbClr val="FFFF00"/>
          </a:solidFill>
          <a:effectLst>
            <a:glow rad="139700">
              <a:schemeClr val="accent2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4816342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60648"/>
            <a:ext cx="8784976" cy="586551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sl-SI" sz="2800" dirty="0"/>
          </a:p>
          <a:p>
            <a:pPr marL="514350" indent="-514350" eaLnBrk="1" hangingPunct="1">
              <a:lnSpc>
                <a:spcPct val="80000"/>
              </a:lnSpc>
              <a:buAutoNum type="alphaUcParenR"/>
            </a:pPr>
            <a:r>
              <a:rPr lang="sl-SI" sz="2800" b="1" dirty="0">
                <a:solidFill>
                  <a:srgbClr val="CC0000"/>
                </a:solidFill>
              </a:rPr>
              <a:t>NESPOLNO RAZMNOŽEVANJE</a:t>
            </a:r>
            <a:r>
              <a:rPr lang="sl-SI" sz="2800" dirty="0"/>
              <a:t>: 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sl-SI" sz="2800" dirty="0"/>
              <a:t>        nov osebek nastane samo </a:t>
            </a:r>
            <a:r>
              <a:rPr lang="sl-SI" sz="2800" u="sng" dirty="0"/>
              <a:t>iz enega prednika.</a:t>
            </a:r>
            <a:r>
              <a:rPr lang="sl-SI" sz="2800" dirty="0"/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sz="2800" dirty="0"/>
              <a:t>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sz="2800" b="1" dirty="0">
                <a:solidFill>
                  <a:srgbClr val="7030A0"/>
                </a:solidFill>
              </a:rPr>
              <a:t>  ODRASEL OSEBEK           GENSKO ENAKI POTOMCI (KLONI) </a:t>
            </a:r>
            <a:r>
              <a:rPr lang="sl-SI" sz="2800" dirty="0"/>
              <a:t>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sz="2800" dirty="0"/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sz="2800" dirty="0">
                <a:hlinkClick r:id="rId2"/>
              </a:rPr>
              <a:t>Nespolno razmnoževanje</a:t>
            </a:r>
            <a:endParaRPr lang="sl-SI" sz="2800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326259" y="2132856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4" name="5-Point Star 4">
            <a:extLst>
              <a:ext uri="{FF2B5EF4-FFF2-40B4-BE49-F238E27FC236}">
                <a16:creationId xmlns:a16="http://schemas.microsoft.com/office/drawing/2014/main" id="{9A9CACE5-CBBE-4193-8894-38E35388876D}"/>
              </a:ext>
            </a:extLst>
          </p:cNvPr>
          <p:cNvSpPr/>
          <p:nvPr/>
        </p:nvSpPr>
        <p:spPr>
          <a:xfrm>
            <a:off x="7826571" y="712659"/>
            <a:ext cx="864096" cy="648072"/>
          </a:xfrm>
          <a:prstGeom prst="star5">
            <a:avLst/>
          </a:prstGeom>
          <a:solidFill>
            <a:srgbClr val="FFFF00"/>
          </a:solidFill>
          <a:effectLst>
            <a:glow rad="139700">
              <a:schemeClr val="accent2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hQSEBUUEhQVFBQWFRYYGBcUFBYXFxgVFxUVFRgXFBcXHSYfGBklGhcXHy8gJScpLCwsFh4xNTAqNSYrLCkBCQoKDgwOGg8PGi0kHyQsLTAsLywsMSopLSwtLC0sLCwsLCwsLSwsLCosLiwpLiosLCouLC0uLCwpLCwsLCwsLP/AABEIAPMAzwMBIgACEQEDEQH/xAAcAAACAwEBAQEAAAAAAAAAAAAABgEEBQcDAgj/xABLEAACAQIDBQQFCQUDCgcAAAABAgMAEQQSIQUGEzFBIlFhcQcUMoGhI0JSYnKCkaLBJDODkrFDo8IVJTRTY4Sys9HhFjVzdJOk8P/EABoBAQADAQEBAAAAAAAAAAAAAAABAgMEBQb/xAAyEQACAQIDBAoCAgIDAAAAAAAAAQIDEQQhMRJBUfAFE2FxgZGhscHRIjJC8RThIzNS/9oADAMBAAIRAxEAPwDuNZ229tx4VFeXNZnVBlFzma/wADMT0CmtGk70n4YthFYfMlGvdxI5YQbde1ItUqS2YOXBAcL1l70bSbD4SWWO2dV7NxcZmIUXHXUjSrmzsVxYo5BydFf+ZQ361iekKXLgJD9aL4SobfClR7MW+CBo7tY55sJDJJbO8YLZRYE94HS/O1adUtj4XhYaKP6EaL7woBP41OzdrRYhS0LrIquyErqMy8x8R+NWXaC5RRRUgipoqKAgmpBrC29tpoMThEFuHK7I9xfnkVLHp2nHnW6Ki6YJqM1fMsgUEkgAAkk8gBqSaS93JXxuLbGvdYYg6QKSQO1bM5HInLzPQtl+YSYcrNIDvRS/s3fGPEYrgQI0qqpZ5ltwl5ZQCTds2tiNDY2uASN7NUp30B9UUUVICiovU0AUUUUAUUUUAUUUUAVj73w5sDiAekTuPNBxB8VFbFUtspmw8oPIxSA+9GqGk1ZgzNx8QGwMQvfJnj/+OR4x8Fqh6RTniggvrLOoP2QDf8zIPfX16Nm/Y/4rn+YI5+LGqu9J4m1MHGfZQBzr1aUMLj/dz+Nc21eim96XrZfJO8vekHa5gwZVL5pTwwAbHLlZmA7iVGUHvcVq7t7IGFw0cOhKi7kCwaRiWcjuGYm3cLDpSzvI5m2thILXWMo587vN8PV0H36a9rbXjw8RkkNhewA9pmN7Ko6nQnuABJsATWia2pSe7L5fPYC5JKFBJIAAJJJsABqSSeQpTl3nlxMwhwAFgVMk8ikoq3+atxe4va/PmBa7CrDgsRtK0kzcHDE3WNTcuL6HXn9tr96qNGLhgNnpCgSNQqjoO88ySdST3nU0TlN5ZL1f1zpqCwtTRUWrYgU/STgy+FV19qKVCD9o5B+Dsh+7TFszHLNDHKvsyIrj7wBsfEXtVLe6DPgcSOvBdh9pFLqfxAPuqruNKDgkA+Y8q/hK9vgRWN7VLcV7f2iSn6SdqFMKIY9ZMQ4jA11U2zDT6RKx/wASsTakjSOmycJbKij1iQ3ynkWDW+bma7DTMWCaDPlp+kvazrtCARAvLGFEa87SSZ2BA6kOuH06nL7tUxDZGBCghsTMSXkIzdoKWd7c2VBoo+czjq7VSUk3JvRc893cDRxO0sPsqAQoDJKQXtcAuToZp35Rrewv4BVBtlFLAbDxGPZZcazLCGDLCM0YaxuOxzCXAOZ+23cg0Pxs3AQYQDEbQfNiW+UyOeIyH6WVfakHIyEZV1C5Vq9/4oxOJ0weHIU/2ststj1GoU+YL+VV2s/y8Evm39d4HC9F6wNhbJxSycTE4oyXUjhKq8MEka5soJI8AvPW9b9dUXdZogmopcm3zAzuIJWw6MVedcmUFWyswTNnZQebAdDTEhuNKhST0NalGdOzktefB9jzPqiiirGQUUUUAUVBFANATXnNHmUg9QR+ItXpRQCN6MnKJNh20eMxse++XgP+eA/jXxvC4G2sKe8Qg+RbFhfiT+FfW8WGbBY1cZCCVkJWRBbtEgF1F9AzBA68hnQj+0NK28G3vXcWjRZo1PCQMCvEAVMZIeh4clmGnNQQdDXnVKsaVPZk/wBWvJO/t6ljf3dxaTY/FY5yBDErZWPKzBUU+PyUIf8A3gVY2dA20sUZplIw0JKpG3Iv9Fh84iwL9L5U1yvdOxOO4KLhUYLA+IQsW1KuWjTMWY9pIhlkseTCMX6UwpjPWIwiyepbPS8YOolmIuCuhuxJuWA7zmzMWVVGsqsVJaa9718l9eJjrjt6cLC2SSeMP9AHPJ/Il2+FYk3pIjZsmGgnnk7suT3kG72+4aXYYYL8HA4ZsQy2u0vsL4tCCsaffyn6rVuYXcfESrbE4gxr/qoCAtuYByqqfkPma2VSpP8AX0z9Xb0TILewdt46bEATJBFFY3TMeNyuuUFiTrzzKml6baXtlbiYXDusiR5pEJKu7EkEgqSALKNCRoOtMNdEE0vy59EQVtow54pF55kdfxUilH0aYserS3NgGjkJJ5K+HiJ8tVanY1yKXHrgo8fCxtnieFL8yyyug8yIcQjW6hT3VjVezUjLvXpf4JR67gWxW0ZcVN2mUSTKWOiGURIvgMsSZR3C5qNu7Sk2ljY1wl7I4VGYZVyxlJpZjcHsFjh1GlzbkL1i7NiaQzIzPErrIrKj2FhNIgzkWzWAOh0OoNxW56LMUxxjZ1DF4XOYXGVuKsrmx6ESxLzveI+dcNHEKq1S7bv1asTYc9jbkQxHPN+0TE3Z5dRm+qhJGnQnM3jTJpWFvFvdFhQFs8s7aJBEM0jE8tB7I8T8ayfVNq4oXeSLBISewg4klugL8r+II8hXpq0VaKKjnRekwbhzE3fGyn72I/XEEfCmXY2zjBCsZkeXLftyG7G7E28hew7gBUxk3qreXwBe2ljxjHbDo6ph1bLNIWAMhBu0UQvy6M/uF6bYgLacvD9KzG3UwhNzhcOSeZMMZ/Hs1pogUWAsBoAOQA6AVEU022dVepTkoxp3suPHe9c2/o+6KKK0OUKKKKAKKgipoCKmiigKm09nrPC8b8nFrjmD0ZfEGxHiK5a2HWVBxBcg3JW6kOpKllIsRqG9xIrrhrlZtmkty409rd3HktXh9MK0IzWty8DKxG75mmWOIsWfKVjVVBURkksZGuI4wxDE2JLkWubCnXZXo8GhxUhewtw42YIB9FpDZ3HgMi/Vr63Awd3xMxGudIVv9BEEht4F5W/lHdTnXTgcMlRjKebefZ2ZfLzIbzPDCYKOJAkaKiDkqKFUeQGle9RU16ZUKKKL0BFIfpC2CuZJxpmkjV9AcsgvwZlvoGBAQjkQ4vy1faWd/v8ARVHfiIOndIG/w1z4qKlRlfg/QlaiE2xlOUZnAClHAI+UUtnIc2uCWJJK62Zh1r13d2bieM8GHlVC8d5ZQmqRmaV1N81+IzO4AFh2L3FrG1ambcGHszyHm02QfZijUf8AG0n41890XtVK1m8km+fMvLQ093N0oMGDwwWkYduaQ5pX69pugv0FhW1loLUob+b5rg0yIyiZhzNiI0JsHKkgFieyqmwJuT2VYj6dtQRmN2YXr6r8+4XbeIknR8IWkxUg/eteSQR3UuI7qQFIABcLY204aizdw2FLiGgU4tY0mN7rESVAv2dSTra17Ei/ImqwmpA0TU0UVoAooooAooooAooooAorM21x+HbD5Axvd3Jsi2JzBR7Z6AXHO/hXlujiGfAwO7FmaNSWY3JJ5kmq7X5bJt1T6rrLrW1t+/6Nc1ynDm4B7yT/ADEt+tdO2jPkhkf6KO34KTXKTJw8NmPNIb+9Y7/pXidMu8YR4t8+pSB0DcmMDBRt/rDJJ555GYH8CK36xocRHgcHEsjWCJHGLAlmYKBZQNWJsT8eVemxd4Y8SWCB1ZLEq4ANmJAYZSQRdT16a17EXGFqd87ab8ipq0UUibRxW3RiJBBDgTCHbhtI7hil+zmCtzt4dK1IHq9TXDt+n2rHJFPK2EixZ7EIwbYlp3ANyoj1R011LKRr4iui+jvGbRlwxbacSRyXGS1ldltqZEBIU38vIUA2Uu79J+yX+jNCf71V/WmGsLfRf2KQn5rRN/LMh/Ssq6vTkux+xK1EoCnLcmIrgYyT7Zkk10sJJHdfykUmiviTa84wohnaNYIkVTkz5pUTQcQnlcAAooOY6XINq+Z6Nr06DnKWtlZcTSSubO2N7JJ2K4d+HCDYSL7cpHMoT7Ef1hq3MWFiUjezDQ8A58ufOHGb5SRj7LNZmzMcumY3yjpT3sXc6SVQ+JLRKbEQxmzgf7WQcj9VLW+kaYtmbqYaBSscKdq+ZnHEdieed3uzeRNelHDYivNVKstlbkube5W6Rw/Ye8E8Q4OHWZWJF1jTJK1zoZFERllNrgEyfhXT/R9JMzSNO2OvlWy4qJo4xcnWPO7kvprqLC2nWru0PRrgpAcsXBY63iOUA94jN4/y1t7C2WcPAkTSyTFLjiSkFyLki5HOwsPICvSp03F3b9X7aFS8pr6qKm9bkBRRRQBRRRQBRRRQHniB2SBzIP8ASs/djAtDg4YpBZ0jVWANxcdxHOtSi1RbO5dVGoOG5tPyv9mPvfJbAYnxhkX3spUfE0gzwhgynkQynpoQQfgadt+7+oS2+lDf7PHizflvSXI1gSelyfdzr57plvbguxkwDETFm4kshcgWzSEWVe4AAKoPXle2t6ZNxtmvnkxDAqrIqRgggsoLOz2OoBLAC/MKTyIq1uvu1EIYpZUWSZ0VyW7QUsA1owdFAva4FzbUmmW1duEwMqc+uqyvIq3uCpoor1Sp5HDLnz5RntlzWGbLe+W/O19bV6AVNFAFYe+w/wA3YkjmImPvGv6VuVhb8/8Al2JF7XjIv5kD9arLRgSW5nzrb3I3fjlU4qW7tx5OGCx4aCJzGpVL5c91JzEXufAViNz95/qacdwY7YCPxknP44iU1830PFOpJvcvk0loMIWpqDSfsPftmxj4LGw+q4i7GG7Zo5476GJza7W5j/oRX0xmONFRmrP23thcNFxHDMMyKAlixLsFHMgde+obSV2DRqLV54bErIiuhurKGU94IuD+FelSAvU1Q2xtiPDQvNKSFXnlF2JNgFVerE9KtQThlDA3DAEHwIuDQHrRRRegCiiooCaKKL0Blb0YfPgsQo1Jhkt5hCR8QK55KvEQgfPQ/nXn8a6s6ggg6g6HyrkWyxaPJe/DaSLXn8jI8WvuUV4XTMPxhPg7ef8AReB0vdjFCTBYdh1ij9xChSD5EEe6tSlf0fz3w8idI8RIo8nyzAe7ike6mDF46OIXkkSMd7sqj8WNezSntwUuKTKliiqOD23BL+6nik+xIjf0NXq0ICiiigCl/ft7YCUfSMajxLSotvjW+WpL37xuaWGAHRbzv7rpEP5s7fwxXPiaip0pSfAlamAzgXJ5C5PkNT/SnzdDD5MBhx14KMdb9pwHb4sa55ioc/DiuQJpooiR9F5Bn/JmF/GusRqAAAAABYAdAOQryuhqdoynxy8v7LTZ90m+k71Q4ULjElyFjlnhjLth5ALrLddU1HMc7WNOV6gi9e6UOU7o78TY7GYPDLNmOHXENinj/d4hFREgcH6xe5U2IINPO+kGbBSkamPLKP4TLIfyqR76tYLdjCwztPFBFHKylWdEClgSCb20OoGvhWhNEGBUi4III7wdD8KrKKknF7wY25Mt8BAOeRDH742Mf+GtwtSP6O8SY3mwrEXUll1+dGxw8wH3kRv4tbW+u1uBhWscrynhIb+yWBLP92MO/wB2sqdRdVtS3a+GpIu4t/8AKmNEY/0aEktr7a3ZCdOXEIKL1yLIR7YrV3n3kdHGGwgBnOVbgAhMwuqgHTPlBbXRVGYg6A/G60C4LZnGdQGZOMw66gcKIE9ycOMDvHjXluRs/svi5rZnLWY8gL3lk8AzggH6Ea1n+WUd7zfYuHx5sG3jdrjB4RWxD8SQIqkgAGSQLqVHIXsWPQAE9KndoYkxF8WRxHYsEUACJCAFjvzJ0JJPVrdKwdkqdoYw4hh+zwHLEDftNo1yDy+a58ox8006gVvCTlnu3ffPeQTRRRWgFPeffn1ViiQPIw+c7cOPlqQ1iWtryB5UmP6T8ewuEw8ZYnKhjkYhfpSMZBlFteXUDnpXVdobNSaMxyDMp8bajkQRyPjWRs/cfDRPnAZyOXEOYDxtbn51zTjWv+LVjiqxxDl+DVuefoSU9I+PL5Fjw7ALfPw5efcFDm+mpN7ClqDG4izXcAZnZQqIGYs7OxYsWAuzG1uQt10rumH2fHH7CKl+eVQL+dq812PCDmEUYN73yLe/fe1ZVMNOqkptPwKujiWv+z0OP7Kw20QrRwzTq8r53KRqouQqkqWTs9lQL3A0vaviXcHEmUyNBI7C+UuOIcx5u7OxLnu1tbzrttqm1XWGys5MPCSkvzqNnLN1dwpkmido+GqOGZny52s2Y8tbk+6upg0Wqa2pUlTWRvQw8aKaW/iFZO8KYnhA4UqHB1DAHMCCNL6Ag6+6tUGprSSurG0o7SschxeA2uMzNNis2bQqFyKPBI9GPutryrOx2G2hneaRpjaNUBkiXUKWYcRjGALFm5DkTr0HbstRkFcs8O5ppyuu3M5f8eotKjOFCDFuYn4shCOHLJEtjInLJZD1N9Semmum1Fsza88JvPiAGNxldEst+QPZYm3U6eFdbVANBoPDSptUU8LsKylZdisQsPUf7VH4ZHN9l7nbRRs64mRCfmSYmSQAajVTmU87876dK6NEpAFzc21Peepr6tU10Qhsb2+83pUlT3t97uFFFRetDY5ttSb1XajONAJopGv/AKrEjgye7OC/mle/pHbiYiGHvQJ97FTR4e9vBc/4mqvpMb5eTSx9RZrnkSkjkD3f469t9HH+UIGP0MI5+7jlI/4jXmSy6yG7aj5S2b/JY1N/SzDC4WIWM0ttOSrGBY+S3En8OvnfDEZIY8DhgMzhI8p1Aj9lFP2iNfqJJ4UQYpZdrTTMfksHh2S/QMxJdvPsSL93xqvufEZ8RLjZeyFLWzcg7KMxJ/2cQWK/eZK6J5u0dZey1+vEgcNk7LXDwpElyFHM82Ym7M3eWYknxNWZsQqDMzBQOrEAfiaTdr7+3bhYMZ2PsuFLlxyvBENXF/7RiqeLVjT7GJcPj8RHAxF7TOs0/PTKl+HH90MBUuvupq/ol4/VxYcp9+MEhscQh1tdQzrc8gWQFb+F63a59hNo7Pw5DrFPOw5TSRkkeKGYoF+4AKZN3t7ExjusccgVALu3DKliT2AUdu0ALkdLir0qylldX4J3Bu0UUVuQFFQTU0AUVXxeOSJS8jKiDmzsFUeZOg1r2Vr+VATU1FF6AmiiigCiiooCaKKKAKigGpoCDU0VF6AS/SNgwwhYm2YywHyliLe/WMVz/H7XkxYjMtkYJgoOwzZgwxDF7tpZi0fQaG2p510r0iYfNho3P9liYX52tdjFf+8pQkwSMGVkUhjdgVHaPee86c68DpGs6NSy/kk/JsvFXMufaXqkU0UT5o5ymdWzOyWyRgK1yclh2gb2BbUEqDel2vxYlizmPCR9AAZZzmN5HzdhSzXYZtNbgSG2Xxx2xUlZYwCeM0cIjzFYmsWYZwovlUBmIBF7V0TYG5kOHys3ysq8mKgKt+fCjGieerG2rGtMC51qfpd8OHbzdvQPIW9l7HxUgIw8fqsT6s7lxJJpoZHb5aQ26fJAePKtnAejyJDeSSRydWC2iUn6xTtt5s5NNgWpr01h4fyz7/rReCK3MrD7r4VPZw8V73uyKzX+0wJ+NaccYUWAAA6AWHwr6ordK2hAVXx8jLG5jALhGKg3sWAJUG2tr2qxUEVIF7cfeBsXhFeQgyqSkmUFQWsGVgpOgZGVreNbWOxHDjd7XyIzWHXKCf0pBwM3+TMe6uMuHfsk62VCxaGU/VUs8LHpZCdBeuhMAwIPIi3mCKypT2lZ6rJ89uoOXbf3kfGbNiaQKrjESK4W+UlMJNKhUMTYWZG1J1rpuChCRoo5KiqPIKAK5Bh4z/k/ERn20mw9gfplGwZv58MiupDbSDBjEn2OCsviQUDADxNwPfWVGTb2nrsq/rcksYzbEMTxpJIqvK2WNSe0zeAHTTnyq2DSJudgOJJLtHFMCQXCMT2VCArJIO5Qc8a9yqx5yEn6m2zitoOyYNjBApytMVGa9tfaHtWtaNdR85l9mtFVuk7a6cQPVTXjg4SkaqWZyqgFntmYgAZmsALnnoOtetq2IJooooAqKGNKL+kWJtpR4DDo2Ik7XGeMjJAF55yeZHIgcjYczagG4UV5zYlUF2ZV+0QP614R7XhZgqyxsxvZRIpJsLmwBubUBbtQKmigMffCO+AxPhDIw81UsPiBSHe9P29p/wA34r/203/LakBOQ8q+e6aWcH3/AAaQLu7kGfaEA6RrNKfMKsS/81q6RSXuDhS0k855AiBfuEtI387Bf4dOlel0fT6vDxT7/P8A0VlqUdrYaSSJkik4TGwzgXIW4zZfrEXAPS9YW7eJtjJYo5JWiWJSROzs/FzEFo+L2yhUan2b2tW3tmKZojwGCSAqVzAFWsQSjaGwYAi41F6zsDgJ5cUs86JEI43RUSTiFi5UszNlUZRlFhbx8K6pL8lzz8nZQklRmpNWz4XvlbLV30Vv1zfew0VAFSK1OEKKKigMneDYK4mO18si3KPa9iRYhh85CNCOo8QDSxuht9oZFws1whYxx5jrFKOeHYnmnPIe4AcitPpFI+/+wR+/GivkjlsbFTm+RmU9GVyq3+yfm1yV4uH/ADQ1Wvavtary3krgLe81sNtCeO5C4ibCOvdn46yW8jfEn3CreM2i52PgokILu2UDv4UhijB8OMYb+AIpf3i2163iMIW/eoYBiCqnKskE89yTyW6qzAc7SCvnZ23hmwvE7LQqGSJjZmIJmF+gDyyIfBMOxOoNuaU1tyjfJpeTzb8myRv26xZoNl4Y2ROHG7DW5UBte8Inyrd7NGvUinvZ2z0hiSOMWRFAGtz5k9STck9STSpuRszhRPjcS1nlW+Z7LliLFyzX9kyMc57hw1+bXrtP0goo+RTMvSSVuFGT0yggu/uAv0NdXWRprbqO1+UvnvIG+9VMXtWGJlWSVEZyAqs6hmJIUZQdTqQPfSTANo44XDtDEfnFWgXxyIp47e9kBrY2P6PMPCwkfNNKCrZpDoGXUEKOZB1BcsR31pGo56Ry7cvTXzsBpFTUAUVsQUNu7PefDvFHK8DOpUSRgFlv3X/7HuINfnnD7gS7PxoixwxYgmdY1xOClyqSzgLxLqepHZNiOl6/SmavnKGHQj8Rp/3oDnTegXZ7G7vipD3vOCf+CtTYXoi2fg5kmhjkEsZJVzNIdSCNRexFiRa1OgqaAKKKKAxd85LbPxHjGV/nsn60jjQ+/wD6f9Kbt/pP2Mr1eaBfdxkZvyq1JzSAAsTYDUkm1gNb38K+b6Zd5wXYaQGbdzasOE2XhXlaxkjDAKCzySSXlbIo1ZrsSe7rXw+/z37OGOXpnmVX/lVWA/mpQ2dGztGq3mkWMYeJBHwyiRi7Zg5+TJJVnY2B7AA9kFkG5mKIvnw4P0SJG/OLD8tdk8Riajth45Le8vexFlvNfB78wNYTB8Oe+UDh37uKhKD7xFMikdPhXMdoYCbDkCeMKrEKJEbPGWOgVtAyk9My2PK99Dr7k7TMUvqxPyTBjCD8xl1aIfVK9pR0ysOVgNMPjKjqdVXjaW7tIa4DxU1FTXqFQooqDQBWXvSgbA4kEA/IS6HlcRsR8RWrWPvdm9QxWXn6vLb3ISR+FQ9AcsxuxCwkKMcz52VTYKJZIxEzEgXN1BHhmY6308NrTqXCS3CBczItyChuMinQHNazObKqi1xnvW8CDqOR/oaububKXE4wiVc8cMSyBDqplaRlVnHI5Qhyg6XJPMCvj8IpV6sab/rnlmryRR2BsnG4+OHiuREiIBIwJXsgANDG/wC9lPPjOMo+aGF7v2yN1sPh7FUzSC/ysp4kpvz7beyPBbDwrWUGpr6yFKMXtavjv57DMMtTRUXrUgmsLebe2LBp2+1IQSkYNiQDbM7ckQEgFj1IABJAN7bO1o8NC0sh7KjQDVmY6KiDqzGwA8a5Pgd54BI+MxXyuJd/2eFVfhgrorcQplYLfsAZiBdwpZ9Mqk9nK4NTaEeIxC8TaEz4eCTsrBHnWWUHXhxQIbgkc3kzN1yx9HTc3asc2G+RhMMMbcOMdkqyKB2kKkgi5I5nVTqa5hFDjdoy8VY2kVtGbKoUi9+GGdsiRDT5NTIW+fc6U0PsSYEDHbU9WAA+ThxAjbL0AYCNQOmkfvrGlKTejt2++7yS+iWdGoqnsrERtGvCkEqKAucScS+UAdp7m7d9XK6yAooooBV9IB+SgA64hb+SxTN+gpPxkOdcn03jj90kqRn4Mfxpj36xN8RBGOSJJKw8SViT4GX8KwGNmjPdPhz/APYivXzWPkpYyC4bPvf5NI6HTotnxq7SKiB2ADOFAZgvIMwFyB4172oFTX0pmLXpBxaJs+UPbtjKt+je1m+6FL/crmk+9WVkeNG4kcquLslgQW0YhrWK3uAdFY69m1OnpAj4mLwcJF1cn33mwyv/AHZcfepXi2NFjdr4uE9hD6ybD2eIGCh2Ue120ZrHQ63rzcRS62rGX/lpL3LI6LuzvlBjV+Ta0lrtG2jjTmB85fEe+x0rfriWBw0cZ9WxgMLxMRFiE/eQ2GbI/WSNeakdpUsRYXK9g2TEywxh5eOwQXlsBn09qy6ajurtpVNvn3ILtVsfj1hjaSQhUUXJP/7U1YNKm8cGIfEx/s5mw8dnCrLGmea+hcOdVXmB369KtOTiro2w9JVJ2k7LXVLwV8rs3dh7WGJgjmVSocXAPMaka28qsYzDiSNkPJlZTbuYWP8AWl/0eTMcDHmQoBcKcwOcZmObTlrca91MxpCW1FMnFU1SrTgtE2uO85DslycPETz4aX8woB+Ipt9HcF/Wpe+ZYh9mGNeX33kpT2Z+5XwzD8GYfpTv6Ol/Yb9WnxRPn6zKP6AV8/0ZBf5M3wv7mctBnqLUWqptXakeHiaWVsqrboSSSbKqqNWYkgADUk19GZnztXa0eHTPIbC9gALszEEhUHU6H8DSfjt68TIfkykC+CiR/ez9keQU+dZ2N2hJiJTLKMvMRx3vw0J1BI0MjaZjy0CjQXbzwkUkzFYInlKmzFbBFPUNIxC3+qCSO6vnsTjqtWp1eG04rf8A6LpJanzii8rq88jzMvsh8uVSQQSqIqqGINr2JsSOtKm18PFGxjdeHHwyEyurFhawDmSQFY1P9mBlNhcm1q6Pgtw5JCDiZDGoN+HA5zN/6k1gQPqoB9o14bd9E0c1jFK62BAWUvIADzyyB1lW56FmHhU0sFiW+sqSz4Xz+ueIbQoR744vEIFdmhjCgBcMuZcoAA1ikzny4o8qsbHm2YrWnlxCknULEsKE97DDlpb/AGnJpkjfauAWzKMTCoAAHbyr4FFWVQBpbJLamTYe3YNoQnshrEZ4pAr2J5HqGU62Yc7EaEED1VBTf5a9q9s7eRUt7vYDDRQj1RYxE5z3j1Dk/OLaljpa5PS3StSq+CwSRIEjRUQXsqgBRcljYDvJJ99WK60QFFU9q7SXDxGR82UWvlUsdfAf1pFn9KjliIsLYAXzSzW/KisDpr7XUVnKrCH7MxqV6dPKTsfW9VxtGS/WCAr9kNOG/MfiO+srFIShC+1a6/bUhl/MBVLbm9U+JkiJhiidAxzgu1lawaNgbZrsFOhFsl+tjQO18SAP3QbNa2Q2C30J7fO1jYdbDvr5vGUXOu6lNrdz6FVj8OlZyO17Mx6zwxyp7MiK48AwvY/0q1XD8DvHjoYxFDOFSNAqXii1JNyTcE5Rf3m46C7BsPerabyWGWdNACYbHMepaMhVA00IPXwr31iqbMlj6LyT9Bv3j2A8+JwcqMqiCUs973KnKbLbrdLWNud+ljzLAl8LtwMb3M7oygMT28TMA2nzcmJQ+8V2jCZ+GvFy57drJfLfrlvrapGFTPnyrny5c9hmy3vlzc7X1tWkobVn23O1Mwd6dzIscnaJjktl4iBSct7gMG0axuQdCpJsRc33sPAFVVHJQALAAWAA0AFhy5CvWitEkncBXyy1NTUg8cPhlQBUAVRyVQAB5AV6mprL3n2iYMJLIPaVCEHfI1kQfzstQ8kNTmOxWvh4z3gt7mZmHwNPPo4/0Nh3YnFD+/c/rSfhcMI41QckVVHkqgX+FNno3f8AZ51+ji5x/MVk/wAdvdXzvRUtqvN8Vf1NJaDYTSNv0zHEwK37sRyOg6GXMqk/aVG0+21PIqltXY8WIQLKuYKwZbFlZWAIurKQRoSNDyJFe5iKTq0pQTtcohD2Jsc4uZlJIgjsJCpIZ2IuIlYeyMtixGtnUC1zbomFwixoqRqERQAqqAFAHIADkK89m7NjgjEcS5VF9Lkm5JJJJ1JJJJJ51aquFw0cPDZj4viG7hRRRXSQfLC9LmB3eaLaks6BVhkhW9jq05e7HL00UEnqWPW5plqLVDSYJoqKmpBDCsx92cMzBjBHcG98oGt79OdalFQ4p6orKMZaq5l4jdnDyS8V4lL6a62NuRI5E+YqxLsiFmztEhbTtFFJ05a2q5RUbEeBHVwW5FaHZsSsWWNFZuZCgE9dSOde4S1TU1NkiySWgCiiipJCiioJoAqaiqG2J5kjvh0WR72szZQBrr4620uKhuyuRJ2Vy9mpa39xSeqWLKPlsPcFhy48fSkHeCDGSzhMS0rOLHhpcRkEaZUj0I159q5FidKpQ7mzM2f1ZyLWUcE2A6k3GrHv7tB1rhq4hSUoJPSx50ukEnaMG7GtjdoRwrmldUX6xsT4KOZPgK29z97cHhsLaWdeI7ySy5Q7hXka4QsilbquRTrzWlfZfo+xF7+r5WYkl2VVy300vqoAA0tWqfRlOnDVSjKG1IduyfpvcAsdSfM3riwdCWHvKKbb8C0sbVn+lNjsm++EJCiXUnKBkca3trddNa3qydhbuRYaJUADsNWdlGZmve57h3DoLVq17MNr+R2U9v8AnbwJoooq5oFFFFAFFFFAFFFFAFFFRQE0UUUAUUUUAUUUUAUUUUAUUUUB8Aa19CiigJr5tRRQE0NRRQAamiigCiiigCiiigCiiigCiiigCiiigCiiigCiiigCiiigP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06363" y="-1592263"/>
            <a:ext cx="2838450" cy="332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1028" name="Picture 4" descr="Drawing of a budding hydra © Shirley Burchi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79118"/>
            <a:ext cx="4752528" cy="556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mrsdlovesscience.com/biamoeba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12776"/>
            <a:ext cx="6186264" cy="3356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regentsprep.org/Regents/biology/units/reproduction/moldspores.gif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940366"/>
            <a:ext cx="5388831" cy="530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473738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l-SI" dirty="0"/>
              <a:t>Nespolno razmnoževanje je značilno za: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Praživali (delitev)</a:t>
            </a:r>
          </a:p>
          <a:p>
            <a:r>
              <a:rPr lang="sl-SI" dirty="0"/>
              <a:t>Spužve, ožigalkarji (brstenje)</a:t>
            </a:r>
          </a:p>
          <a:p>
            <a:r>
              <a:rPr lang="sl-SI" dirty="0">
                <a:solidFill>
                  <a:schemeClr val="bg1">
                    <a:lumMod val="75000"/>
                  </a:schemeClr>
                </a:solidFill>
              </a:rPr>
              <a:t>Glive (trosi)</a:t>
            </a:r>
          </a:p>
          <a:p>
            <a:endParaRPr lang="sl-SI" dirty="0"/>
          </a:p>
          <a:p>
            <a:endParaRPr lang="sl-SI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3933056"/>
            <a:ext cx="2017712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714775"/>
            <a:ext cx="2190750" cy="250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3958168"/>
            <a:ext cx="2232025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5-Point Star 4">
            <a:extLst>
              <a:ext uri="{FF2B5EF4-FFF2-40B4-BE49-F238E27FC236}">
                <a16:creationId xmlns:a16="http://schemas.microsoft.com/office/drawing/2014/main" id="{77F80070-CAFE-4A0F-94AA-D8B33779BE93}"/>
              </a:ext>
            </a:extLst>
          </p:cNvPr>
          <p:cNvSpPr/>
          <p:nvPr/>
        </p:nvSpPr>
        <p:spPr>
          <a:xfrm>
            <a:off x="7826571" y="712659"/>
            <a:ext cx="864096" cy="648072"/>
          </a:xfrm>
          <a:prstGeom prst="star5">
            <a:avLst/>
          </a:prstGeom>
          <a:solidFill>
            <a:srgbClr val="FFFF00"/>
          </a:solidFill>
          <a:effectLst>
            <a:glow rad="139700">
              <a:schemeClr val="accent2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792675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l-SI" sz="2800" b="1">
                <a:solidFill>
                  <a:srgbClr val="CC0000"/>
                </a:solidFill>
              </a:rPr>
              <a:t>B) SPOLNO RAZMNOŽEVANJE</a:t>
            </a:r>
            <a:r>
              <a:rPr lang="sl-SI" sz="4000" b="1"/>
              <a:t/>
            </a:r>
            <a:br>
              <a:rPr lang="sl-SI" sz="4000" b="1"/>
            </a:br>
            <a:endParaRPr lang="sl-SI" sz="4000" b="1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96975"/>
            <a:ext cx="8784976" cy="49291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sl-SI" dirty="0"/>
              <a:t>Je razmnoževanje z združevanjem spolnih celic </a:t>
            </a:r>
            <a:r>
              <a:rPr lang="sl-SI" u="sng" dirty="0"/>
              <a:t>obeh staršev</a:t>
            </a:r>
            <a:r>
              <a:rPr lang="sl-SI" dirty="0"/>
              <a:t>. </a:t>
            </a:r>
            <a:r>
              <a:rPr lang="sl-SI" dirty="0">
                <a:solidFill>
                  <a:srgbClr val="FF0000"/>
                </a:solidFill>
              </a:rPr>
              <a:t>Potomci se razvijejo iz oplojene jajčne celice !!</a:t>
            </a:r>
          </a:p>
          <a:p>
            <a:pPr eaLnBrk="1" hangingPunct="1">
              <a:buFontTx/>
              <a:buNone/>
            </a:pPr>
            <a:endParaRPr lang="sl-SI" dirty="0"/>
          </a:p>
          <a:p>
            <a:pPr eaLnBrk="1" hangingPunct="1">
              <a:buFontTx/>
              <a:buNone/>
            </a:pPr>
            <a:r>
              <a:rPr lang="sl-SI" dirty="0"/>
              <a:t>  </a:t>
            </a:r>
            <a:r>
              <a:rPr lang="sl-SI" sz="2800" dirty="0"/>
              <a:t>moška c. (semenčica)  +  ženska c. (jajčece)                spojek 								ali zigota</a:t>
            </a:r>
          </a:p>
          <a:p>
            <a:pPr>
              <a:buNone/>
            </a:pPr>
            <a:endParaRPr lang="sl-SI" sz="1800" dirty="0">
              <a:solidFill>
                <a:srgbClr val="FF0000"/>
              </a:solidFill>
            </a:endParaRPr>
          </a:p>
          <a:p>
            <a:pPr>
              <a:buNone/>
            </a:pPr>
            <a:endParaRPr lang="sl-SI" sz="18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sl-SI" sz="2400" dirty="0">
                <a:solidFill>
                  <a:srgbClr val="FF0000"/>
                </a:solidFill>
              </a:rPr>
              <a:t>Oploditev</a:t>
            </a:r>
            <a:r>
              <a:rPr lang="sl-SI" sz="2400" dirty="0"/>
              <a:t> je združitev moške in ženske spolne celice.</a:t>
            </a:r>
          </a:p>
          <a:p>
            <a:pPr eaLnBrk="1" hangingPunct="1">
              <a:buFontTx/>
              <a:buNone/>
            </a:pPr>
            <a:endParaRPr lang="sl-SI" sz="2000" dirty="0"/>
          </a:p>
          <a:p>
            <a:pPr eaLnBrk="1" hangingPunct="1">
              <a:buFontTx/>
              <a:buNone/>
            </a:pPr>
            <a:r>
              <a:rPr lang="sl-SI" sz="2000" dirty="0">
                <a:hlinkClick r:id="rId2"/>
              </a:rPr>
              <a:t>Spolno razmnoževanje</a:t>
            </a:r>
            <a:endParaRPr lang="sl-SI" sz="2000" dirty="0"/>
          </a:p>
          <a:p>
            <a:pPr eaLnBrk="1" hangingPunct="1"/>
            <a:endParaRPr lang="sl-SI" dirty="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6804248" y="345937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sl-SI" dirty="0"/>
              <a:t> </a:t>
            </a:r>
          </a:p>
        </p:txBody>
      </p:sp>
      <p:sp>
        <p:nvSpPr>
          <p:cNvPr id="5" name="5-Point Star 4">
            <a:extLst>
              <a:ext uri="{FF2B5EF4-FFF2-40B4-BE49-F238E27FC236}">
                <a16:creationId xmlns:a16="http://schemas.microsoft.com/office/drawing/2014/main" id="{B4BE828D-88DB-4C40-A0ED-E15D13C821E4}"/>
              </a:ext>
            </a:extLst>
          </p:cNvPr>
          <p:cNvSpPr/>
          <p:nvPr/>
        </p:nvSpPr>
        <p:spPr>
          <a:xfrm>
            <a:off x="7822704" y="313748"/>
            <a:ext cx="864096" cy="648072"/>
          </a:xfrm>
          <a:prstGeom prst="star5">
            <a:avLst/>
          </a:prstGeom>
          <a:solidFill>
            <a:srgbClr val="FFFF00"/>
          </a:solidFill>
          <a:effectLst>
            <a:glow rad="139700">
              <a:schemeClr val="accent2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QTEhUTExQWFhQUGRUYGBgVGBcaGRobFxQXFxcVHRkcHSghGhopGxcYIjEhJSorLi4uFx8zODMtNystLisBCgoKDg0OGxAQGywlICQ0LC0sNDIsLCwtNSwsLCwsLCwsLC4sLCwsLCwsMSwsLCwsLCwsLCwsLCwsLCwsLCwsLP/AABEIAJABXwMBEQACEQEDEQH/xAAbAAEAAgMBAQAAAAAAAAAAAAAAAwQCBQYBB//EAD8QAAICAQIDBQUECAYCAwEAAAECABEDEiEEBTETIkFRYQYycYGRUqGx0RUjQlNyksHwM2KCstLhFCRDosIW/8QAGwEBAAIDAQEAAAAAAAAAAAAAAAIDAQQFBgf/xAA3EQACAQIEAgcHAgcBAQAAAAAAAQIDEQQSITFBUQUTIlJhcZEUMoGhsdHwM8EVIzRCU+Hx0nL/2gAMAwEAAhEDEQA/APuMAq8bzDHirW1E9AASfjQ8JOFOU/dRVVr06SvN2JuHzq6hkNqehHoaP3yLTTsycZxms0XdEkwSEAQBAEAQBAIuI4lUFsQL6eZ+A6mRlOMVeTsZUW3ZFFub/ZQn4mvz++aksfTXupsvWHlxaQXm/wBrGR8Df3bGvhEcfTbtJNB4eXBpl7BxCuLUg+fp6EeE24yUleLuUNNOzJZIwIAgCAIAgCAIAgCAIAgCAIAgCAIAgCAIAgCAIAgCAIAgCAIAgCAcl7RZUbLqVwSFCMAGNFSx2IFH3qO+1To4RyjF3i7M4PSkadSatNXWjRs/ZnImgoHBeyxFEVYA2sCxsN/MzWxOZzzNWN/o7IqKhGSbW9vE3U1zfEAQBAEAQCnzHjOzAA3dugP3k+kor11Sjd78CynTc3YoYuGvv5CST59fh6D06Tm5ZVHnqv4FzqKPZpk6+goeksXhoil67nrY7mXBMJtbFd+Fo6kJVh4j++nodpWoTpvNTdvoXKqpK09S1wXMbOjJs3QHwb8j6TeoYpVOzLSX5sV1KWXVao2M2ikQBAEAQBAEAQBAEAQBAEAQBAEAQBAEAQBAEAQBAEAQBAEAQClzjiOzwuwNGqB9W7oP1MnThnmolOIq9VSlPkjiMD3q8lOketAX99j5TtxZ42ata+71JuB4zRmB6aCpv/K1q30F/dKcRHPBx+JuYGfVVYT4N2f5+bHd5MoXqanIUW9j1M5xjuVW5thGxcfQ/lLlh6j4Gs8fh07OX1Mf0xh+2Pofyj2aryMfxHDd/wCo/TGH7Y+h/KPZqvIfxHDd/wCpFk55jDqAbU3Z37p2r5dZNYSbi21qVS6UoqpFJ3T3fLkbMGap0k76o0uP9ZlZj0uh8FsD+p/1TlVH1uIfJaG0+xSS5lhzZmZayKSRElkYmCMcZi1aNa6vK/u+Mu6t2Leoq5c2V2JmSVyiVFXisAYURNarTT1RZTqOPkSct4w32b9f2SfGv2T614+I+G+3hcQ59ifvL5irTS7UdjZzcKBAEAQBAEAj4jJpVm8gTKcRV6qlKfJNk4RzSSOW5lz7JiQuSTuoAUJ1dgoG+3UjqZ5Wn0hjKs7KpbfguGvJs6UsPSitiMe0jADtH7MtdBtB2BA1WtgCz1j23Gt9io38F+6HU0eK/PUif2sAfQMttTnYLXcZVYWRV233GSWKx+XNndtOEePwMdVQva31Mh7U0LbJpHrpv3nHQC//AI2PwHoY9rx97KbfwXh4eJnqaPL6ji/aoYw5bNuisxAAJpV1EDaia3r1mIYvpCbVpPXTaPlyDpUFw+pmfaavezBbO16fCt+mw7w6+cx7Zj3tN+i+w6mjy+pJg9oS7FUzAsLsAL+ydLeG9HY+RmJY7HRV3J28o/YyqFFuyX1N5yjjGfUG3Irf43+U7HRGNqYhSjU1atr5/wDDUxVGMLOPE2M7JqCAIAgCAIAgCAIAgCAIAgGm9p8TtjXQuoKSzbgdFNHcjbr902MNOMJ3kaHSNKpVpZIc1fyOT4THpRQetWf4jux+pM60VZHl6klKTa24eXA9OBmyJpFk6lrYbEX4kDqo+sjUkodp7FlCnKrenHfdfD/R2Dhhhxh9nCLq+OkX985dO2Z22PS4jN1azb218zmeKPenVhseYrvtkNyZTcXAuewDrOQ4ci4++dj7oPUD+/CcjFShKfZ+J6roynVhS/mbcFy/ORW5ZtY8QSPoSD+E8/T0qzT5s7dXWMX4FlBvJRWupSYcxRzhcY/eKmq6/L1qbVK11ctwzgq0XPa5xuKtNNdrtR8K8K8JuHop3zXjxOg9mOYM4fG2+iiG9DfdMprRSVzldJYeNPLUjpfdfubhppS8DmFLisdi+hG9jqK8ZqzvF5lui+k/7XszbcFn1orefX4g0R9QZ2ac1OKkuJryjlbRPJkRAEAQBAIuKx6kZR1IIlGJpupRlBbtMnTkozTZyXMuTtlTs2Rq1IT3bB0OGryINV854+nh8TSlfq5X1Wz4qx1ZVKcl7yKPMPZftCNKaQFKFeztdJbUaAIAa762N9wZbSWKgneEnx47+n28yMnTfFHuT2ccqqjUABlB7hNjLkGQ1vsQVG++1woYi7bpy4cHwVuQvDvIrcX7PXY1U23vKTXeym9mVgf1p3BHTxBIlXtEqcrTjb5cuafLiiWRSV0/zU8f2Ud7JyZGBVwCVJbv4TiNm66GxQHrcvhKs4pxpO2j0Wmjvpp+78CElC9nIsZfZvKde7DtQVy/qzurAXps909aJvr0NCYjGurfypaarf56a/Iy3DvLUtcLyNkZGAc6BmHu/vcgyH6EVKp0sRJNdW9bcHwViSlTT95cfmdHyTh2XUWFXQF9dr/OdnoXDVaWec1a9rX8L/c1MXUjKyTNpO6aQgCAIAgCAIAgCAIAgCAIBW5jw5yYmQEAsKsixR6ivUWPnJQllkmQqwc4OKdrqxxXNEOEsppipXpterT/AMvunWpV88M1jy2IwfU1lTzXur7ef2L/ACflzZDrVgvZuvUEk1THx+UpxVe14W3RtdG4LPaupWs9rf7OuInNuehaTMThX7I+gksz5kerhyR52K/ZH0EZpcx1cOS9B2K/ZH0EZpcx1cOS9CLJwKF1cgdy6FbWa3+6TVaSi433KZ4WnKcZtbbFmVGyafmGE437Qe63veh6X8D+PxnOxdJxl1sPj9zZpSUo9XL4EyOGFjr4yEZRmrx3K5RcXZkqmXRdmRIOL4DFk3dAT59D9RvLVUaLqWIq0tISse8NwyY1041Cjrt+JPjITnfcjVqzqu83c9dqMolKz0IEGRtiTKJvRtk4LtKxa5KP1d+BZq+Ro/eDOjg01Rjf81MV/wBRl+bJSY5GoXMpXZGcrK5z3HceyG1NH+/CdGlRUlZnBxGLnTleDL/K+cLk7rd1/uPw/Ka9fCunqtUbuD6ShW7MtJfJ+X2NpNU6YgCAIAMMHO8w4Vw+/e1HYgdfT4zx3SGErxr9rtZtnbfw8/8Ap1qFWDhppY3XA4WVAGNkfDb09Z6bA0alGioVHdr5eHj5nOrTjKbcUWJtlQgCAIAgCAIAgCAIAgCAIAgCAIAgHDe13+Jl+OP8EnRw36L8/scDpD+rj/8AP/o3nsp7uT+Mf7RKMZ+p8Db6I/p/i/2N7NU6ggCAIAgCAeML2O4MA1eflpU6sR/0n/8AJ/ofqJo1cGm81N2fyNiNbTLNXREvGb6XBVvofp4/Gazqyg7VVbxJdUpawdywr30NyxTT913KnFrc8d5iUjBG5lUnbcyk3sVwDkbQnT9pvIefx8h/SYpUnXlb+3iX6Uld7m8xYwoCjoAAPlOykkrI027mcyDwi4MNJ6M0nN+TFu9j6+Kn+k3sPiktJ+px8d0a59ql6fY50gg+RH1E6W559pp6m95TzZ3bHjPrZ8SApof9zn18NCMZTR28D0hVqThSl4689DoZzzvCAIBi7AbkgD1gFTJzXCP2wf4bb/bdSmVelHeS9SxUpvZMj/TWL/N/KZU8dQX931J+zVeRJi5piO2qv4gR952lkMTSnpGSISozjui7LysQBAEAQBAEAQBAEAQBAEAQBAEApcXynFkbW6WarqaPlYuifX4ScakorKnoUzw9Oc1OSu1oS8FwSYl0oKBNmySSfiTcxOcpu8iVKlClHLBWRYkSwQBAEAQBAIeM4pMSNkyMqIgtmY0AB1JJ6CAYcv5hizprw5FyJZGpCCLHUXAJc2JWFMAR6/j6TDSaszKbWxpmx4C4RM2lmqlvUN11Ab73p3q+m9TVngqUtVp5F0cRNb6k55Xk8Mor+A/85V7A+E2S69d1A8sA3yZDWw27o3NAXZI3PgZOOApp3k2zDxEv7VY2eHCqDSoAHp+Pxm4kkrIobb1ZnMmBAEAQDR855Y+RwUVR5m6v5ek3sNXjCNpM43SGCqVqmanFeLvuRcp5Vkx5VZgKF+I8RJ18RTnTaRTgsBWpV1OS0V+J0M5x3zHI4UEk0BuSYbsDScbzljtj7o+0RufgD0+f0E5dfpFLSnr4m9SwbeszTZspY2xLHzYk/S+nynNnWqVPeZ0IUYR2Rh2krsW5TNW2uMulyLWtiZWkXGxBov8AL+NOMgE/qz1H2b/aHp5j5/Ho4LGSjJU5vR7eBo4igms0dzoZ2zniAIAgCAIAgCAchz72nIcpibSF6uADZ8asEV8t/h152Jxkoyy0+G51MLgVOOapx2I+C9q8i1rAyL5ilb7tj8KErp9ISWk16FtTotNXpv1Op5fzDHmXVjN+Y6EHyI8J0oVIzV4s5VSlKnLLJWZakysQBAEAQBAEAQBAEAQCHiuKTGurI6ov2nYKN+m52gGt59gXi8GfhceVBkZdJprKaqIJCkMPugHHcy5Vky5MC43xZ2R1BIynJ2VcTiysdWTMciuUx5VoBrAqhvYF72Y9nc6HjFddAyYVxIxrVkcNxBbMwV2BY9ohLbE+W0A3x5U7jQ2gYnyJlYG9YIKN2W2xGpa1XsNq8YBWw+zuZRvmVmc4+0YhrIxZgyUL66FCn1F+NQCL/wDlezR+z06mRsewo0+DHi3N+6HU5D8fOAdUBAPYAgCAIAgCAIBz/N+K1sVHuoa+LDqfl0+IPpON0jiW5dVHbj9jfwtLTOzVZWnNR0YorZMksRakYq7E2B6dNpJsy0ktTMqV6/L1kdDF09iZDINFbRaTpINFTOi5Xk1YkJ6gV8dJK3909RQnnpxk+KONUjlm0WHzKOrAfEgS9Rk9kUyqQj7zS+JD/wCfi/ep/Ov5yXU1O6/RlXtdDvx9UP0hi/e4/wCdfzjqandfox7Xh/8AJH1Q/SGL97j/AJ1/OOpqd1+jHteH/wAkfVD9IYv3uP8AnX846mp3X6Me14f/ACR9UY8HzBMjMoItSfG7H2h5iSqUZQSb4kaGMp1pSjF6r5rmip7TcccWHY0znSD5CiWP0B38yJo4qr1dNtb7I6eEo9bVSe27PnfFZV8DuOlfhOHFM9MkYDNt5SVi1RNn7N8Yy8Rj0ftEKR5g9b+HX5TZwkpRqJLjuaPSNGMqDlLht+eJ9KnZPMiAIAgCAIAgCAIAgCAa/nXD5HQDEE1X1c0VBUglDoano1ddCYBU4HlDLl1UiIMbY1GMsdmKkbEUpFEFhevYmqAgEWPk7uMSZkw9niCL3NVuFVh5DQu47m/jv5gUl9mMwSi6tkIosXybHssaJlBqyyFXIG16zuDAMz7LvbMMlOy1q1ZPeJ4jU2xHUZMY2/djyEAwyezWckFci4tsoAV3YYg6sAqWoJ3IOoFK8jQoCRfZl2NvoC6kK41fIVRQ4ORAaFhlBvYe+R06gV09ls9MGzFrRVvtCLpcY0H9WTptGNksO8bU2bA6fleBkw40cgsqgEjpYFf3/SAWoAgCAIAgHhMA5FGtQT1IB+u88pOWaTfNnagrJIgfzmYl6Kr9RfQkXLOBatifjC1AL09JGMtLMrppXuzzK3cAPW5FbmYrtXR7jHSZkYZbxmVsqZ0PJkrCvrbfJmJH3ET02GjloxXgcaq7zZT5v4zqYc4mOOabrOkjzr3PJkwIAgEnDFta6L1XtXnIzy5Xm2LKOfOur97gbj2q4DJkwo1W6A6gvkwFkedFR8rnmMdSzx7HB3PoHRtZ05Lrd2rPlc+f5MukVW/n5+s46Vz1EShnGpGXUVLeK9R6iXRdpJ2Jzhng43avxW5vPYvmicPk1ZFLDTpD9WFDr630J/7l9CrGnNuXE0ekMJUq0oqDvbhz8b8z6ZwPMMeYA43DWLrx61up3G86UZKSujzc6coSyyVmWpIgIAgCAIAgCAIAgCAIAgCAIAgCAIAgCAIAgCAIAgHhEA5PstPcPVO79P8Arf5zy1em6dRxZ2KU1KKZFkJqphSdrF6te5TyJJJlyZgb85Ju5nQyRJFsNlnGsgypst8PhLsEHVvuHifp99S3DUXWqKPDj5GrXqZI3OqRQAAOg2E9McgwyYFbqoPxEkpyWzK5UoS95JkP6Oxfu0/lEn19TvMq9jw/cXoh+jcX7tP5RHX1O8x7Fh+4vRD9G4v3afyiOvqd5j2LD9xeiH6Nxfu0/lEdfU7zHsWH7i9EY8Fy5MbMwG7E/IeQmaleU0k+BHD4OnRlKcVq/kuSLkpNs4L245UFcOopclnboHHX4WN/iGnMxtPLJTXHc7nRde6dNvbbyOOGAE0dpq5jtRZnmx1QHhMJiUjdckz9nkTIQe7Z7tbmqAO42N7+gkqFSNOpmk9jRxsJVKeSK3+Xidz7NcxfMjHJRKtVgUDYuvlOnha0qsM0kcHF0I0Z5Ys3E2TVEAp8fzLHioMTZ6ACzXn6CWQpSn7qKa2IpUVeo7E/DcQuRQyG1Pj8NiPQyEouLsyyE4zipRd0yWYJCAIAgCAIBXx8djZtIdS3kCJFSi3a4JncAEnYDcyQIOF45MmynfrR22Pj8JGMk9gWZICAIAgCAIAgCAaTnXMnxsAjKbG4Isj5zdw1CNSN5I4/SGNqUJqNOS8rbEHK+bZHyqrEUb8PQmWV8NThByRRgukK1WtGErWd+HgdFOcd8pcw5eMm4Olx4+B9CPEfhNbEYWFda78y2lWlTeho+J4N095TXmu4+7cfMCcepga1PZXXgdCnioS42KWxOxBrr/3NZ3i9TajJPY8OOMxO57orc7TFzDkWuGwM9BAW9fAf6uk2KeFrVbWWniatSvCHE6Dl3AjGLJtj1P8AQeQncw+HjRjZfE5lWq6juy5LysQBAEAQBAEAQCvx3BplQo4tT9QfAg+BkZRUlZkoTlCSlF6o4bnHsjlQlsf6xfT3vmvj8vpOZUwc4+5qvmdyh0nCWlTR/I518DAkMDY631Hxmo7xdnodBVFJXi7lzhEZu6Budl+J2AEgo5pKK3ZXUqKMXJ8D6ngxBVCgAAACgKE9ElbQ8s3fVkkyYPGYAEk0BuSfD1gHIc94nHkyB0a+6FIKuPdLEEHTR94zpYaM6as4/Q870jOhXknGautONvVJmy9nOLxqvZ67diWrSwF0BQLAXsJr4mE3JzasjodHVaKpqlGd38V46XN9NU6QgCAIBhmYhSVAZgDQJoE1sLo1v41AKDJkzbOvZ4/2hYLN6bdBK7SlvojJYz8AjJpoCuhHUHz+Mk4pqxi5UfDmcDE4GgEanB94Dw09QekjaT0Zkscdw7WuTH76Xt01A9Vv8JKSe6BFk5g4G+Mr6tdD12H9QPWQnUlFXysWMMfeNs7H50PoNpqKtKT1diVjNsmitLMdwNLEtdnoL3BlyrdpJO5ixsptERAEA8Jgw3bc0vNuc6e7j6/aPh8BN3D4XNrM5GO6ScFlpb8/sc4xJNncmdJaHnm23dm85TyrIrY8h23NjxAKmj9fCaOIxEJRlBHawOAq05wqy8dONrHRTnHfEAQDSe1HNBw6IzcOc+pggVTj1amICqquw1E+nkSdhDVwQZeb8Cux02SylVxszalyNiZdKqSaZW+SsegJkOrhyXoSzy5sgz+1HAYkbItNoQZB2eJjd41yBQ2mtfZsrab1aTdVJKKWyMNt7m35fz3BmyNixveRBZUqy9CA1WACVYhWA90mjRmTBsoAgCAIAgCAIAgGv59zVeFwPnYFlTTYBUe86oN2IAFt1JgGtxe2PD6EbIShfoF/XdXONe/h1LuylQLu6HWAY4vbfhCWtyqKocZGVtDL2HbkhqoMMeo6DTUjbbGAZ8R7QcC4vIwJ71K+Nw4oYyRoZdYJ7XFQrc5FAuxMOKkrNGYycXdMv8nxcOyjLgVaNiwpBBBKspBFqQQQQaO0jGnCPupIlKpOXvNs2UmQEA1vtCf/AF3/ANP+8S2h+pHzNXGu2Hn5M4/G936Ej6TtJ3PISVrHuDL+t0/Z7NgfUu3/AA++V1XeMl4F+GVqtOS7y+q+59AJnEPZXMe0HmPrM5XyI548x2q+Y+ojK+Qzx5jtV8x9RGV8hnjzIcnGorqhO73R8LFbfHeTVKTi5LgUzxNOM4wb32+xZlZsCAIBjlyBQWJoDqYbsCpwvMldtNMpO66hQYea+YkFNN2M2JG4BLsCv4SQPoNpiVKEt0Lsyw8IimwN/Mkk/InpJRhGOyFzE8cl0CW/hBI+vT75F1YJ2bFmZYuLVjV0fJgQflfX5SUZxlsYsTyQMci2KmU7MjNXVjnuO4FmNKLM6NKsoq7ODicLKpK0UXuV8mXHTN3n+4fD19ZRXxTnpHRG5g+jY0e3PWXyXkbWah1BANXzXnuLh2CuTqKs1AdAAaskgCyCBfUg+RIA9x86RsWPIqsxysVRAcZYldWrfXooBGN6qoee0A1PNc3C5siNnbNgyYFdh33x6Q6trJKHTq04n3vpdEgmAarjeXcO3buOIVc+XLjyK3Z5hp0r2SY1AcOXrIdWlgbym1ANQCXhOU8s7FVOQuvZrjJ1ZAGrh0w9vpWgp7IKO0FACt4BtOXHgeHbJlxuRrZw1nIVLXeR6O27AlnG13v1gGyXn/DlivaixYNggDTqB71VVo4u+qkdQYBJg5zhdlRXtmul0sCK+0CO71HvVd7QC/AEAQBAI+Izqil2NKosn++vwgGp5d7S4s2RcaBtTKrd7QCupBkCsurVelhuARvV3AIOccdhzYXXLjzdgSP1i0ASmZQCpVtY7wsGhek14WBUOLgDpZsmR2HZkFmzM36vM2RVO12HVyV60rWKBgFT9DcrP6nUSGXs9PaZSnexf+NqB93VofRr8O0G9sLAnbhODy8Rly5Mof8A8gYceNVDqV7JlyDKDd6i3ZHtRQrHi8rIGz5fzPg8GMImQBbY2dZJLNqbISRZBZ719DfWAW/09w/U5QBTGyCANOqwxI7p7j900e6dtjALvC8QuRQ6G1PSwQdjR2IBG/nAKftApOB6F+6dvIMCTLaDSqJs1sZFyoTS5HGYtgb23J322PQzsQkmro8nVhKLSa1sj3hkPb9DuMQFDxD5NvvErqySUrvh9y/C05SlBxV7S+x23Muk5lHc9Fi/dOT4r3p16ex5av75DJlIgCDJ1nIc+RsffGw91j1I/vxnIxUIRn2T1PRtWrUpfzF5Pn+c+Js5rHRK3FDJscZXbqrDr63/AH1kXfgCv2OTKR2qhEG5UNq1EdLPl6f2I2ctzJY47hda7GmU2p8iP6SUo3Rgg0Z3oMRjA66dy3/Ef38Mdt+BnQ8ycuYj/ELejXR9DR+/f4GRnTclbMxciV2TqjCvIFh8itzUVKpB6K5K6Zm4fJQ0kCwdRFVRuwDvfltUujGpKSctEY0NnNoiIAqAIAgCAavmHIcOZtbAh7u1YjcLpUkdCR4fAQDHieXImGy7g42fL2tprDENrbcaNwzCiKo+G1AUm4LhciZk7V8pUE5abW+wyqTQHXvOKUUCKAFVAIWbh2yI7DOCMoAVhS48pbGd/MsdGwLUCT3dzAMs3AcGpbGcxVkxjG661vs9Cg4228VKHam3FEXAIW4PggXbtyvaa7YOihlYXkTYdKItj39h3thANnj5Nw+XGaJfHkFGm2ID5WI+uVwfl5QDzhvZjCjY2Gq8bFxQxrbEAX3EFbAA6auu9cA3cAQBAEAh4vhUyLpcahYNb9VIKnbxBAPygGv4D2exYSmgvWOiFJsahj7IZCa1FtG3WvS94BT4vDw+NiuXOyIDqXGzqEUs/aEjbURYJpiQoO1ACgMeOwYcTaP16ku2QZEW6fIMpKjunUSGyCgDVjoagGOHhOE7AMS2PGpOOnYbEZUYp42dWMDYnxEAwfgOEJVTmLspxMO+hOkaBjANbABlNimp+p1bgScv4LhMh048xyE4tC98EjFalVFDcChRNnvEkmxALT+zGA5Dk31HXfu7lzkN6iuoV2jVRA6XdQDYcr5euDGMaXpBY711Zix2ACqLPQAAeUAtwDh/aj/EyfFPxWdXDfor84nmekP6t+S+htvZP3svwx/i8ox3vI3ehf05ef7G/wAmIN1FzTUmtjrTpxn7xUblGE7lPvP5y1YmquJqvo/Dt3cfmzz9DYfsfefzmfaqvMx/DcN3fmx+hsP2PvP5x7VV5j+G4bu/NkOTkeMupApRdizudq+XWTWLmotPcql0XRdSLSsluufL4FziOMx46DGr6AAnp8Bt0mnKSW500rKyK5zvl2x2ieLsNz/CPH4/2YXcttDJ5lZ8JDFy+Imm1VqW/Gx4XGsdW9BubG/HwlhgpZebYxdEtX2FLfh1kM64GbEbcz1bIKPm1X/KDf1r5ympiFHRIyomWMMeuVv/AK/lIwqylq2GiThs51aCdWxINUdiAQR08RuJbTq5m1yMNFyXGBAEAQBAEAQBAIOP4UZcb4mJC5FZSRV0wo1YO8Aq4+UKobQ7qzI6Bhotdbs+sWpGoM21gjYWDAIF9n10opy5SqENR7PvEOH1MQl6tQNsKJ1GyfACHiPZztMmV3y5AHyLkRUKgKRhxYyTa2SdDCiSKbp5AZcP7MYkDAO51LlQ32fTLRY6dGnw2FV6QDZcs4EYcYxqzMFLG3IJ7zFq2AAAugAKAAEAtQBAEAQBAEAQDWcdyRMrOzM4ORGxmiuwZSpIsdaMAy4rlWvL2hy5RSFVVdGlbDAutpqDm+t/sjpvYELckpAqZXB7UZWeseq6o0NGgeArT5nrvAKuP2SxBg3aZe7poEofdOI9SmqrxDa67zbdKAu8LyREyrlDPaoMdd0AgKFBalBbp0JoEmhANpAEAQDh/aj/ABMnxT8VnVw36K/OJ5npD+rfkvobb2T97L8Mf45JRjveRu9C/py8/wBjoponZEAQBAEAQBAMMqgghuhBu/KAaTlb4uIUjFxS5sSEAqhU1YDKCwN1Rv4dJXkezehm5vMaBRQAAHgJYYMM+BXFML8vAj4EbiYcU1Zgr/o4fbcDy7n9VuU+zUyWZk/D8MqXQ3PUk2T8z+EtjCMVZIjcmkgIAgCAIAgCAIAgCAIAgCAIAgCAIAgCAIAgCAIAgCAIAgCAIBTz8sxO2tkBb1uj4bjoT6kSanJLKnoVSo05TzuKuScHwSYgQi0DudySfmSTMSnKTvJmadKFNWgrIsSJYIAgCAIBDxXFJjXVkdUX7TsFG/Tc7QBi4vGzMiujMlalDAlb6WAbHzgEI43FlDImXGx3UgMrUSG2Kg/5W2/ymAcHm9huJrHj142xliCp7R8eIDhc+PWA7693dCEshNArxMAv5fYIvkdsmYZEd8TNqDanRHws2J6amWsTAWNg9dNWoCTg/YXs8oyh01DKMgOk2P8A2s2Wrv8AdZRi+C+W0A7WAIAgCAIAgCAIAgCAIAgCAIAgCAIAgCAIAgCAIAgCAIAgCAIAgCAIAgCAIAgCAIBr+dcPkdAMQTVfVzRUFSCUOhqejV10JgFTgeUMuXVSIgxtjUYyx2YqRsRSkUQWF69iaoCARY+Tu4xJmTD2eIIvc1W4VWHkNC7jub+O/mBSX2YzBKLq2QiixfJseyxomUGrLIVcgbXrO4MAzPsu9swyU7LWrVk94niNTbEdRkxjb92PIQDDJ7NZyQVyLi2ygBXdhiDqwCpagncg6gUryNCgJF9mXY2+gLqQrjV8hVFDg5EBoWGUG9h75HTqBXT2Wz0wbMWtFW+0IulxjQf1ZOm0Y2Sw7xtTZsDp+V4GTDjRyCyqASOlgV/f9IBagCAIAgCAIAgCAIAgCAIAgCAIAgCAIAgCAIAgCAIAgCAIB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5" name="AutoShape 4" descr="data:image/jpeg;base64,/9j/4AAQSkZJRgABAQAAAQABAAD/2wCEAAkGBxQTEhUTExQWFhQUGRUYGBgVGBcaGRobFxQXFxcVHRkcHSghGhopGxcYIjEhJSorLi4uFx8zODMtNystLisBCgoKDg0OGxAQGywlICQ0LC0sNDIsLCwtNSwsLCwsLCwsLC4sLCwsLCwsMSwsLCwsLCwsLCwsLCwsLCwsLCwsLP/AABEIAJABXwMBEQACEQEDEQH/xAAbAAEAAgMBAQAAAAAAAAAAAAAAAwQCBQYBB//EAD8QAAICAQIDBQUECAYCAwEAAAECABEDEiEEBTETIkFRYQYycYGRUqGx0RUjQlNyksHwM2KCstLhFCRDosIW/8QAGwEBAAIDAQEAAAAAAAAAAAAAAAIDAQQFBgf/xAA3EQACAQIEAgcHAgcBAQAAAAAAAQIDEQQSITFBUQUTIlJhcZEUMoGhsdHwM8EVIzRCU+Hx0nL/2gAMAwEAAhEDEQA/APuMAq8bzDHirW1E9AASfjQ8JOFOU/dRVVr06SvN2JuHzq6hkNqehHoaP3yLTTsycZxms0XdEkwSEAQBAEAQBAIuI4lUFsQL6eZ+A6mRlOMVeTsZUW3ZFFub/ZQn4mvz++aksfTXupsvWHlxaQXm/wBrGR8Df3bGvhEcfTbtJNB4eXBpl7BxCuLUg+fp6EeE24yUleLuUNNOzJZIwIAgCAIAgCAIAgCAIAgCAIAgCAIAgCAIAgCAIAgCAIAgCAIAgCAcl7RZUbLqVwSFCMAGNFSx2IFH3qO+1To4RyjF3i7M4PSkadSatNXWjRs/ZnImgoHBeyxFEVYA2sCxsN/MzWxOZzzNWN/o7IqKhGSbW9vE3U1zfEAQBAEAQCnzHjOzAA3dugP3k+kor11Sjd78CynTc3YoYuGvv5CST59fh6D06Tm5ZVHnqv4FzqKPZpk6+goeksXhoil67nrY7mXBMJtbFd+Fo6kJVh4j++nodpWoTpvNTdvoXKqpK09S1wXMbOjJs3QHwb8j6TeoYpVOzLSX5sV1KWXVao2M2ikQBAEAQBAEAQBAEAQBAEAQBAEAQBAEAQBAEAQBAEAQBAEAQClzjiOzwuwNGqB9W7oP1MnThnmolOIq9VSlPkjiMD3q8lOketAX99j5TtxZ42ata+71JuB4zRmB6aCpv/K1q30F/dKcRHPBx+JuYGfVVYT4N2f5+bHd5MoXqanIUW9j1M5xjuVW5thGxcfQ/lLlh6j4Gs8fh07OX1Mf0xh+2Pofyj2aryMfxHDd/wCo/TGH7Y+h/KPZqvIfxHDd/wCpFk55jDqAbU3Z37p2r5dZNYSbi21qVS6UoqpFJ3T3fLkbMGap0k76o0uP9ZlZj0uh8FsD+p/1TlVH1uIfJaG0+xSS5lhzZmZayKSRElkYmCMcZi1aNa6vK/u+Mu6t2Leoq5c2V2JmSVyiVFXisAYURNarTT1RZTqOPkSct4w32b9f2SfGv2T614+I+G+3hcQ59ifvL5irTS7UdjZzcKBAEAQBAEAj4jJpVm8gTKcRV6qlKfJNk4RzSSOW5lz7JiQuSTuoAUJ1dgoG+3UjqZ5Wn0hjKs7KpbfguGvJs6UsPSitiMe0jADtH7MtdBtB2BA1WtgCz1j23Gt9io38F+6HU0eK/PUif2sAfQMttTnYLXcZVYWRV233GSWKx+XNndtOEePwMdVQva31Mh7U0LbJpHrpv3nHQC//AI2PwHoY9rx97KbfwXh4eJnqaPL6ji/aoYw5bNuisxAAJpV1EDaia3r1mIYvpCbVpPXTaPlyDpUFw+pmfaavezBbO16fCt+mw7w6+cx7Zj3tN+i+w6mjy+pJg9oS7FUzAsLsAL+ydLeG9HY+RmJY7HRV3J28o/YyqFFuyX1N5yjjGfUG3Irf43+U7HRGNqYhSjU1atr5/wDDUxVGMLOPE2M7JqCAIAgCAIAgCAIAgCAIAgGm9p8TtjXQuoKSzbgdFNHcjbr902MNOMJ3kaHSNKpVpZIc1fyOT4THpRQetWf4jux+pM60VZHl6klKTa24eXA9OBmyJpFk6lrYbEX4kDqo+sjUkodp7FlCnKrenHfdfD/R2Dhhhxh9nCLq+OkX985dO2Z22PS4jN1azb218zmeKPenVhseYrvtkNyZTcXAuewDrOQ4ci4++dj7oPUD+/CcjFShKfZ+J6roynVhS/mbcFy/ORW5ZtY8QSPoSD+E8/T0qzT5s7dXWMX4FlBvJRWupSYcxRzhcY/eKmq6/L1qbVK11ctwzgq0XPa5xuKtNNdrtR8K8K8JuHop3zXjxOg9mOYM4fG2+iiG9DfdMprRSVzldJYeNPLUjpfdfubhppS8DmFLisdi+hG9jqK8ZqzvF5lui+k/7XszbcFn1orefX4g0R9QZ2ac1OKkuJryjlbRPJkRAEAQBAIuKx6kZR1IIlGJpupRlBbtMnTkozTZyXMuTtlTs2Rq1IT3bB0OGryINV854+nh8TSlfq5X1Wz4qx1ZVKcl7yKPMPZftCNKaQFKFeztdJbUaAIAa762N9wZbSWKgneEnx47+n28yMnTfFHuT2ccqqjUABlB7hNjLkGQ1vsQVG++1woYi7bpy4cHwVuQvDvIrcX7PXY1U23vKTXeym9mVgf1p3BHTxBIlXtEqcrTjb5cuafLiiWRSV0/zU8f2Ud7JyZGBVwCVJbv4TiNm66GxQHrcvhKs4pxpO2j0Wmjvpp+78CElC9nIsZfZvKde7DtQVy/qzurAXps909aJvr0NCYjGurfypaarf56a/Iy3DvLUtcLyNkZGAc6BmHu/vcgyH6EVKp0sRJNdW9bcHwViSlTT95cfmdHyTh2XUWFXQF9dr/OdnoXDVaWec1a9rX8L/c1MXUjKyTNpO6aQgCAIAgCAIAgCAIAgCAIBW5jw5yYmQEAsKsixR6ivUWPnJQllkmQqwc4OKdrqxxXNEOEsppipXpterT/AMvunWpV88M1jy2IwfU1lTzXur7ef2L/ACflzZDrVgvZuvUEk1THx+UpxVe14W3RtdG4LPaupWs9rf7OuInNuehaTMThX7I+gksz5kerhyR52K/ZH0EZpcx1cOS9B2K/ZH0EZpcx1cOS9CLJwKF1cgdy6FbWa3+6TVaSi433KZ4WnKcZtbbFmVGyafmGE437Qe63veh6X8D+PxnOxdJxl1sPj9zZpSUo9XL4EyOGFjr4yEZRmrx3K5RcXZkqmXRdmRIOL4DFk3dAT59D9RvLVUaLqWIq0tISse8NwyY1041Cjrt+JPjITnfcjVqzqu83c9dqMolKz0IEGRtiTKJvRtk4LtKxa5KP1d+BZq+Ro/eDOjg01Rjf81MV/wBRl+bJSY5GoXMpXZGcrK5z3HceyG1NH+/CdGlRUlZnBxGLnTleDL/K+cLk7rd1/uPw/Ka9fCunqtUbuD6ShW7MtJfJ+X2NpNU6YgCAIAMMHO8w4Vw+/e1HYgdfT4zx3SGErxr9rtZtnbfw8/8Ap1qFWDhppY3XA4WVAGNkfDb09Z6bA0alGioVHdr5eHj5nOrTjKbcUWJtlQgCAIAgCAIAgCAIAgCAIAgCAIAgHDe13+Jl+OP8EnRw36L8/scDpD+rj/8AP/o3nsp7uT+Mf7RKMZ+p8Db6I/p/i/2N7NU6ggCAIAgCAeML2O4MA1eflpU6sR/0n/8AJ/ofqJo1cGm81N2fyNiNbTLNXREvGb6XBVvofp4/Gazqyg7VVbxJdUpawdywr30NyxTT913KnFrc8d5iUjBG5lUnbcyk3sVwDkbQnT9pvIefx8h/SYpUnXlb+3iX6Uld7m8xYwoCjoAAPlOykkrI027mcyDwi4MNJ6M0nN+TFu9j6+Kn+k3sPiktJ+px8d0a59ql6fY50gg+RH1E6W559pp6m95TzZ3bHjPrZ8SApof9zn18NCMZTR28D0hVqThSl4689DoZzzvCAIBi7AbkgD1gFTJzXCP2wf4bb/bdSmVelHeS9SxUpvZMj/TWL/N/KZU8dQX931J+zVeRJi5piO2qv4gR952lkMTSnpGSISozjui7LysQBAEAQBAEAQBAEAQBAEAQBAEApcXynFkbW6WarqaPlYuifX4ScakorKnoUzw9Oc1OSu1oS8FwSYl0oKBNmySSfiTcxOcpu8iVKlClHLBWRYkSwQBAEAQBAIeM4pMSNkyMqIgtmY0AB1JJ6CAYcv5hizprw5FyJZGpCCLHUXAJc2JWFMAR6/j6TDSaszKbWxpmx4C4RM2lmqlvUN11Ab73p3q+m9TVngqUtVp5F0cRNb6k55Xk8Mor+A/85V7A+E2S69d1A8sA3yZDWw27o3NAXZI3PgZOOApp3k2zDxEv7VY2eHCqDSoAHp+Pxm4kkrIobb1ZnMmBAEAQDR855Y+RwUVR5m6v5ek3sNXjCNpM43SGCqVqmanFeLvuRcp5Vkx5VZgKF+I8RJ18RTnTaRTgsBWpV1OS0V+J0M5x3zHI4UEk0BuSYbsDScbzljtj7o+0RufgD0+f0E5dfpFLSnr4m9SwbeszTZspY2xLHzYk/S+nynNnWqVPeZ0IUYR2Rh2krsW5TNW2uMulyLWtiZWkXGxBov8AL+NOMgE/qz1H2b/aHp5j5/Ho4LGSjJU5vR7eBo4igms0dzoZ2zniAIAgCAIAgCAchz72nIcpibSF6uADZ8asEV8t/h152Jxkoyy0+G51MLgVOOapx2I+C9q8i1rAyL5ilb7tj8KErp9ISWk16FtTotNXpv1Op5fzDHmXVjN+Y6EHyI8J0oVIzV4s5VSlKnLLJWZakysQBAEAQBAEAQBAEAQCHiuKTGurI6ov2nYKN+m52gGt59gXi8GfhceVBkZdJprKaqIJCkMPugHHcy5Vky5MC43xZ2R1BIynJ2VcTiysdWTMciuUx5VoBrAqhvYF72Y9nc6HjFddAyYVxIxrVkcNxBbMwV2BY9ohLbE+W0A3x5U7jQ2gYnyJlYG9YIKN2W2xGpa1XsNq8YBWw+zuZRvmVmc4+0YhrIxZgyUL66FCn1F+NQCL/wDlezR+z06mRsewo0+DHi3N+6HU5D8fOAdUBAPYAgCAIAgCAIBz/N+K1sVHuoa+LDqfl0+IPpON0jiW5dVHbj9jfwtLTOzVZWnNR0YorZMksRakYq7E2B6dNpJsy0ktTMqV6/L1kdDF09iZDINFbRaTpINFTOi5Xk1YkJ6gV8dJK3909RQnnpxk+KONUjlm0WHzKOrAfEgS9Rk9kUyqQj7zS+JD/wCfi/ep/Ov5yXU1O6/RlXtdDvx9UP0hi/e4/wCdfzjqandfox7Xh/8AJH1Q/SGL97j/AJ1/OOpqd1+jHteH/wAkfVD9IYv3uP8AnX846mp3X6Me14f/ACR9UY8HzBMjMoItSfG7H2h5iSqUZQSb4kaGMp1pSjF6r5rmip7TcccWHY0znSD5CiWP0B38yJo4qr1dNtb7I6eEo9bVSe27PnfFZV8DuOlfhOHFM9MkYDNt5SVi1RNn7N8Yy8Rj0ftEKR5g9b+HX5TZwkpRqJLjuaPSNGMqDlLht+eJ9KnZPMiAIAgCAIAgCAIAgCAa/nXD5HQDEE1X1c0VBUglDoano1ddCYBU4HlDLl1UiIMbY1GMsdmKkbEUpFEFhevYmqAgEWPk7uMSZkw9niCL3NVuFVh5DQu47m/jv5gUl9mMwSi6tkIosXybHssaJlBqyyFXIG16zuDAMz7LvbMMlOy1q1ZPeJ4jU2xHUZMY2/djyEAwyezWckFci4tsoAV3YYg6sAqWoJ3IOoFK8jQoCRfZl2NvoC6kK41fIVRQ4ORAaFhlBvYe+R06gV09ls9MGzFrRVvtCLpcY0H9WTptGNksO8bU2bA6fleBkw40cgsqgEjpYFf3/SAWoAgCAIAgHhMA5FGtQT1IB+u88pOWaTfNnagrJIgfzmYl6Kr9RfQkXLOBatifjC1AL09JGMtLMrppXuzzK3cAPW5FbmYrtXR7jHSZkYZbxmVsqZ0PJkrCvrbfJmJH3ET02GjloxXgcaq7zZT5v4zqYc4mOOabrOkjzr3PJkwIAgEnDFta6L1XtXnIzy5Xm2LKOfOur97gbj2q4DJkwo1W6A6gvkwFkedFR8rnmMdSzx7HB3PoHRtZ05Lrd2rPlc+f5MukVW/n5+s46Vz1EShnGpGXUVLeK9R6iXRdpJ2Jzhng43avxW5vPYvmicPk1ZFLDTpD9WFDr630J/7l9CrGnNuXE0ekMJUq0oqDvbhz8b8z6ZwPMMeYA43DWLrx61up3G86UZKSujzc6coSyyVmWpIgIAgCAIAgCAIAgCAIAgCAIAgCAIAgCAIAgCAIAgHhEA5PstPcPVO79P8Arf5zy1em6dRxZ2KU1KKZFkJqphSdrF6te5TyJJJlyZgb85Ju5nQyRJFsNlnGsgypst8PhLsEHVvuHifp99S3DUXWqKPDj5GrXqZI3OqRQAAOg2E9McgwyYFbqoPxEkpyWzK5UoS95JkP6Oxfu0/lEn19TvMq9jw/cXoh+jcX7tP5RHX1O8x7Fh+4vRD9G4v3afyiOvqd5j2LD9xeiH6Nxfu0/lEdfU7zHsWH7i9EY8Fy5MbMwG7E/IeQmaleU0k+BHD4OnRlKcVq/kuSLkpNs4L245UFcOopclnboHHX4WN/iGnMxtPLJTXHc7nRde6dNvbbyOOGAE0dpq5jtRZnmx1QHhMJiUjdckz9nkTIQe7Z7tbmqAO42N7+gkqFSNOpmk9jRxsJVKeSK3+Xidz7NcxfMjHJRKtVgUDYuvlOnha0qsM0kcHF0I0Z5Ys3E2TVEAp8fzLHioMTZ6ACzXn6CWQpSn7qKa2IpUVeo7E/DcQuRQyG1Pj8NiPQyEouLsyyE4zipRd0yWYJCAIAgCAIBXx8djZtIdS3kCJFSi3a4JncAEnYDcyQIOF45MmynfrR22Pj8JGMk9gWZICAIAgCAIAgCAaTnXMnxsAjKbG4Isj5zdw1CNSN5I4/SGNqUJqNOS8rbEHK+bZHyqrEUb8PQmWV8NThByRRgukK1WtGErWd+HgdFOcd8pcw5eMm4Olx4+B9CPEfhNbEYWFda78y2lWlTeho+J4N095TXmu4+7cfMCcepga1PZXXgdCnioS42KWxOxBrr/3NZ3i9TajJPY8OOMxO57orc7TFzDkWuGwM9BAW9fAf6uk2KeFrVbWWniatSvCHE6Dl3AjGLJtj1P8AQeQncw+HjRjZfE5lWq6juy5LysQBAEAQBAEAQCvx3BplQo4tT9QfAg+BkZRUlZkoTlCSlF6o4bnHsjlQlsf6xfT3vmvj8vpOZUwc4+5qvmdyh0nCWlTR/I518DAkMDY631Hxmo7xdnodBVFJXi7lzhEZu6Budl+J2AEgo5pKK3ZXUqKMXJ8D6ngxBVCgAAACgKE9ElbQ8s3fVkkyYPGYAEk0BuSfD1gHIc94nHkyB0a+6FIKuPdLEEHTR94zpYaM6as4/Q870jOhXknGautONvVJmy9nOLxqvZ67diWrSwF0BQLAXsJr4mE3JzasjodHVaKpqlGd38V46XN9NU6QgCAIBhmYhSVAZgDQJoE1sLo1v41AKDJkzbOvZ4/2hYLN6bdBK7SlvojJYz8AjJpoCuhHUHz+Mk4pqxi5UfDmcDE4GgEanB94Dw09QekjaT0Zkscdw7WuTH76Xt01A9Vv8JKSe6BFk5g4G+Mr6tdD12H9QPWQnUlFXysWMMfeNs7H50PoNpqKtKT1diVjNsmitLMdwNLEtdnoL3BlyrdpJO5ixsptERAEA8Jgw3bc0vNuc6e7j6/aPh8BN3D4XNrM5GO6ScFlpb8/sc4xJNncmdJaHnm23dm85TyrIrY8h23NjxAKmj9fCaOIxEJRlBHawOAq05wqy8dONrHRTnHfEAQDSe1HNBw6IzcOc+pggVTj1amICqquw1E+nkSdhDVwQZeb8Cux02SylVxszalyNiZdKqSaZW+SsegJkOrhyXoSzy5sgz+1HAYkbItNoQZB2eJjd41yBQ2mtfZsrab1aTdVJKKWyMNt7m35fz3BmyNixveRBZUqy9CA1WACVYhWA90mjRmTBsoAgCAIAgCAIAgGv59zVeFwPnYFlTTYBUe86oN2IAFt1JgGtxe2PD6EbIShfoF/XdXONe/h1LuylQLu6HWAY4vbfhCWtyqKocZGVtDL2HbkhqoMMeo6DTUjbbGAZ8R7QcC4vIwJ71K+Nw4oYyRoZdYJ7XFQrc5FAuxMOKkrNGYycXdMv8nxcOyjLgVaNiwpBBBKspBFqQQQQaO0jGnCPupIlKpOXvNs2UmQEA1vtCf/AF3/ANP+8S2h+pHzNXGu2Hn5M4/G936Ej6TtJ3PISVrHuDL+t0/Z7NgfUu3/AA++V1XeMl4F+GVqtOS7y+q+59AJnEPZXMe0HmPrM5XyI548x2q+Y+ojK+Qzx5jtV8x9RGV8hnjzIcnGorqhO73R8LFbfHeTVKTi5LgUzxNOM4wb32+xZlZsCAIBjlyBQWJoDqYbsCpwvMldtNMpO66hQYea+YkFNN2M2JG4BLsCv4SQPoNpiVKEt0Lsyw8IimwN/Mkk/InpJRhGOyFzE8cl0CW/hBI+vT75F1YJ2bFmZYuLVjV0fJgQflfX5SUZxlsYsTyQMci2KmU7MjNXVjnuO4FmNKLM6NKsoq7ODicLKpK0UXuV8mXHTN3n+4fD19ZRXxTnpHRG5g+jY0e3PWXyXkbWah1BANXzXnuLh2CuTqKs1AdAAaskgCyCBfUg+RIA9x86RsWPIqsxysVRAcZYldWrfXooBGN6qoee0A1PNc3C5siNnbNgyYFdh33x6Q6trJKHTq04n3vpdEgmAarjeXcO3buOIVc+XLjyK3Z5hp0r2SY1AcOXrIdWlgbym1ANQCXhOU8s7FVOQuvZrjJ1ZAGrh0w9vpWgp7IKO0FACt4BtOXHgeHbJlxuRrZw1nIVLXeR6O27AlnG13v1gGyXn/DlivaixYNggDTqB71VVo4u+qkdQYBJg5zhdlRXtmul0sCK+0CO71HvVd7QC/AEAQBAI+Izqil2NKosn++vwgGp5d7S4s2RcaBtTKrd7QCupBkCsurVelhuARvV3AIOccdhzYXXLjzdgSP1i0ASmZQCpVtY7wsGhek14WBUOLgDpZsmR2HZkFmzM36vM2RVO12HVyV60rWKBgFT9DcrP6nUSGXs9PaZSnexf+NqB93VofRr8O0G9sLAnbhODy8Rly5Mof8A8gYceNVDqV7JlyDKDd6i3ZHtRQrHi8rIGz5fzPg8GMImQBbY2dZJLNqbISRZBZ719DfWAW/09w/U5QBTGyCANOqwxI7p7j900e6dtjALvC8QuRQ6G1PSwQdjR2IBG/nAKftApOB6F+6dvIMCTLaDSqJs1sZFyoTS5HGYtgb23J322PQzsQkmro8nVhKLSa1sj3hkPb9DuMQFDxD5NvvErqySUrvh9y/C05SlBxV7S+x23Muk5lHc9Fi/dOT4r3p16ex5av75DJlIgCDJ1nIc+RsffGw91j1I/vxnIxUIRn2T1PRtWrUpfzF5Pn+c+Js5rHRK3FDJscZXbqrDr63/AH1kXfgCv2OTKR2qhEG5UNq1EdLPl6f2I2ctzJY47hda7GmU2p8iP6SUo3Rgg0Z3oMRjA66dy3/Ef38Mdt+BnQ8ycuYj/ELejXR9DR+/f4GRnTclbMxciV2TqjCvIFh8itzUVKpB6K5K6Zm4fJQ0kCwdRFVRuwDvfltUujGpKSctEY0NnNoiIAqAIAgCAavmHIcOZtbAh7u1YjcLpUkdCR4fAQDHieXImGy7g42fL2tprDENrbcaNwzCiKo+G1AUm4LhciZk7V8pUE5abW+wyqTQHXvOKUUCKAFVAIWbh2yI7DOCMoAVhS48pbGd/MsdGwLUCT3dzAMs3AcGpbGcxVkxjG661vs9Cg4228VKHam3FEXAIW4PggXbtyvaa7YOihlYXkTYdKItj39h3thANnj5Nw+XGaJfHkFGm2ID5WI+uVwfl5QDzhvZjCjY2Gq8bFxQxrbEAX3EFbAA6auu9cA3cAQBAEAh4vhUyLpcahYNb9VIKnbxBAPygGv4D2exYSmgvWOiFJsahj7IZCa1FtG3WvS94BT4vDw+NiuXOyIDqXGzqEUs/aEjbURYJpiQoO1ACgMeOwYcTaP16ku2QZEW6fIMpKjunUSGyCgDVjoagGOHhOE7AMS2PGpOOnYbEZUYp42dWMDYnxEAwfgOEJVTmLspxMO+hOkaBjANbABlNimp+p1bgScv4LhMh048xyE4tC98EjFalVFDcChRNnvEkmxALT+zGA5Dk31HXfu7lzkN6iuoV2jVRA6XdQDYcr5euDGMaXpBY711Zix2ACqLPQAAeUAtwDh/aj/EyfFPxWdXDfor84nmekP6t+S+htvZP3svwx/i8ox3vI3ehf05ef7G/wAmIN1FzTUmtjrTpxn7xUblGE7lPvP5y1YmquJqvo/Dt3cfmzz9DYfsfefzmfaqvMx/DcN3fmx+hsP2PvP5x7VV5j+G4bu/NkOTkeMupApRdizudq+XWTWLmotPcql0XRdSLSsluufL4FziOMx46DGr6AAnp8Bt0mnKSW500rKyK5zvl2x2ieLsNz/CPH4/2YXcttDJ5lZ8JDFy+Imm1VqW/Gx4XGsdW9BubG/HwlhgpZebYxdEtX2FLfh1kM64GbEbcz1bIKPm1X/KDf1r5ympiFHRIyomWMMeuVv/AK/lIwqylq2GiThs51aCdWxINUdiAQR08RuJbTq5m1yMNFyXGBAEAQBAEAQBAIOP4UZcb4mJC5FZSRV0wo1YO8Aq4+UKobQ7qzI6Bhotdbs+sWpGoM21gjYWDAIF9n10opy5SqENR7PvEOH1MQl6tQNsKJ1GyfACHiPZztMmV3y5AHyLkRUKgKRhxYyTa2SdDCiSKbp5AZcP7MYkDAO51LlQ32fTLRY6dGnw2FV6QDZcs4EYcYxqzMFLG3IJ7zFq2AAAugAKAAEAtQBAEAQBAEAQDWcdyRMrOzM4ORGxmiuwZSpIsdaMAy4rlWvL2hy5RSFVVdGlbDAutpqDm+t/sjpvYELckpAqZXB7UZWeseq6o0NGgeArT5nrvAKuP2SxBg3aZe7poEofdOI9SmqrxDa67zbdKAu8LyREyrlDPaoMdd0AgKFBalBbp0JoEmhANpAEAQDh/aj/ABMnxT8VnVw36K/OJ5npD+rfkvobb2T97L8Mf45JRjveRu9C/py8/wBjoponZEAQBAEAQBAMMqgghuhBu/KAaTlb4uIUjFxS5sSEAqhU1YDKCwN1Rv4dJXkezehm5vMaBRQAAHgJYYMM+BXFML8vAj4EbiYcU1Zgr/o4fbcDy7n9VuU+zUyWZk/D8MqXQ3PUk2T8z+EtjCMVZIjcmkgIAgCAIAgCAIAgCAIAgCAIAgCAIAgCAIAgCAIAgCAIAgCAIBTz8sxO2tkBb1uj4bjoT6kSanJLKnoVSo05TzuKuScHwSYgQi0DudySfmSTMSnKTvJmadKFNWgrIsSJYIAgCAIBDxXFJjXVkdUX7TsFG/Tc7QBi4vGzMiujMlalDAlb6WAbHzgEI43FlDImXGx3UgMrUSG2Kg/5W2/ymAcHm9huJrHj142xliCp7R8eIDhc+PWA7693dCEshNArxMAv5fYIvkdsmYZEd8TNqDanRHws2J6amWsTAWNg9dNWoCTg/YXs8oyh01DKMgOk2P8A2s2Wrv8AdZRi+C+W0A7WAIAgCAIAgCAIAgCAIAgCAIAgCAIAgCAIAgCAIAgCAIAgCAIAgCAIAgCAIAgCAIBr+dcPkdAMQTVfVzRUFSCUOhqejV10JgFTgeUMuXVSIgxtjUYyx2YqRsRSkUQWF69iaoCARY+Tu4xJmTD2eIIvc1W4VWHkNC7jub+O/mBSX2YzBKLq2QiixfJseyxomUGrLIVcgbXrO4MAzPsu9swyU7LWrVk94niNTbEdRkxjb92PIQDDJ7NZyQVyLi2ygBXdhiDqwCpagncg6gUryNCgJF9mXY2+gLqQrjV8hVFDg5EBoWGUG9h75HTqBXT2Wz0wbMWtFW+0IulxjQf1ZOm0Y2Sw7xtTZsDp+V4GTDjRyCyqASOlgV/f9IBagCAIAgCAIAgCAIAgCAIAgCAIAgCAIAgCAIAgCAIAgCAIB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06363" y="-1020763"/>
            <a:ext cx="520065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2054" name="Picture 6" descr="the female egg and the male sperm fuse to create a zygote cell which then turns into an embryo. 23 chromosomes from the male and female each make 46 chromosomes in 23 pai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53" y="1112838"/>
            <a:ext cx="8645635" cy="3546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924430"/>
      </p:ext>
    </p:extLst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317</Words>
  <Application>Microsoft Office PowerPoint</Application>
  <PresentationFormat>Diaprojekcija na zaslonu (4:3)</PresentationFormat>
  <Paragraphs>53</Paragraphs>
  <Slides>14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RAZMNOŽEVANJE</vt:lpstr>
      <vt:lpstr>PowerPointova predstavitev</vt:lpstr>
      <vt:lpstr>PowerPointova predstavitev</vt:lpstr>
      <vt:lpstr>Vrste razmnoževanja:</vt:lpstr>
      <vt:lpstr>PowerPointova predstavitev</vt:lpstr>
      <vt:lpstr>PowerPointova predstavitev</vt:lpstr>
      <vt:lpstr>Nespolno razmnoževanje je značilno za:</vt:lpstr>
      <vt:lpstr>B) SPOLNO RAZMNOŽEVANJE </vt:lpstr>
      <vt:lpstr>PowerPointova predstavitev</vt:lpstr>
      <vt:lpstr>PowerPointova predstavitev</vt:lpstr>
      <vt:lpstr>PowerPointova predstavitev</vt:lpstr>
      <vt:lpstr> + Prednosti nespolnega razmnoževanja:</vt:lpstr>
      <vt:lpstr> - Pomanjkljivosti nespolnega razmnoževanja:</vt:lpstr>
      <vt:lpstr> + Prednosti spolnega razmnoževanja: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RAZMNOŽEVANJE</dc:title>
  <dc:creator>Home</dc:creator>
  <cp:lastModifiedBy>Marjetka Novak</cp:lastModifiedBy>
  <cp:revision>11</cp:revision>
  <dcterms:created xsi:type="dcterms:W3CDTF">2013-04-21T22:39:12Z</dcterms:created>
  <dcterms:modified xsi:type="dcterms:W3CDTF">2020-03-15T19:32:08Z</dcterms:modified>
</cp:coreProperties>
</file>