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63" r:id="rId6"/>
    <p:sldId id="258" r:id="rId7"/>
    <p:sldId id="264" r:id="rId8"/>
    <p:sldId id="266" r:id="rId9"/>
    <p:sldId id="259" r:id="rId10"/>
    <p:sldId id="267" r:id="rId11"/>
    <p:sldId id="265" r:id="rId12"/>
    <p:sldId id="270" r:id="rId13"/>
    <p:sldId id="262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A4C932F-C528-42A9-83CB-B7EB9DD73EA6}" type="datetimeFigureOut">
              <a:rPr lang="sl-SI" smtClean="0"/>
              <a:pPr/>
              <a:t>22.3.2020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A6DA289-FD1F-4B06-9E16-5CD90AFAB04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1" name="Pravokotni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avokotni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avokotni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avokotni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932F-C528-42A9-83CB-B7EB9DD73EA6}" type="datetimeFigureOut">
              <a:rPr lang="sl-SI" smtClean="0"/>
              <a:pPr/>
              <a:t>22.3.2020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A289-FD1F-4B06-9E16-5CD90AFAB0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932F-C528-42A9-83CB-B7EB9DD73EA6}" type="datetimeFigureOut">
              <a:rPr lang="sl-SI" smtClean="0"/>
              <a:pPr/>
              <a:t>22.3.2020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A289-FD1F-4B06-9E16-5CD90AFAB04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nakokraki trikotni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932F-C528-42A9-83CB-B7EB9DD73EA6}" type="datetimeFigureOut">
              <a:rPr lang="sl-SI" smtClean="0"/>
              <a:pPr/>
              <a:t>22.3.2020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A289-FD1F-4B06-9E16-5CD90AFAB04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A4C932F-C528-42A9-83CB-B7EB9DD73EA6}" type="datetimeFigureOut">
              <a:rPr lang="sl-SI" smtClean="0"/>
              <a:pPr/>
              <a:t>22.3.2020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A6DA289-FD1F-4B06-9E16-5CD90AFAB04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932F-C528-42A9-83CB-B7EB9DD73EA6}" type="datetimeFigureOut">
              <a:rPr lang="sl-SI" smtClean="0"/>
              <a:pPr/>
              <a:t>22.3.2020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A289-FD1F-4B06-9E16-5CD90AFAB04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932F-C528-42A9-83CB-B7EB9DD73EA6}" type="datetimeFigureOut">
              <a:rPr lang="sl-SI" smtClean="0"/>
              <a:pPr/>
              <a:t>22.3.2020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A289-FD1F-4B06-9E16-5CD90AFAB04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932F-C528-42A9-83CB-B7EB9DD73EA6}" type="datetimeFigureOut">
              <a:rPr lang="sl-SI" smtClean="0"/>
              <a:pPr/>
              <a:t>22.3.2020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A289-FD1F-4B06-9E16-5CD90AFAB04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Enakokraki trikotni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932F-C528-42A9-83CB-B7EB9DD73EA6}" type="datetimeFigureOut">
              <a:rPr lang="sl-SI" smtClean="0"/>
              <a:pPr/>
              <a:t>22.3.2020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A289-FD1F-4B06-9E16-5CD90AFAB04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5" name="Raven konek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nakokraki trikotni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932F-C528-42A9-83CB-B7EB9DD73EA6}" type="datetimeFigureOut">
              <a:rPr lang="sl-SI" smtClean="0"/>
              <a:pPr/>
              <a:t>22.3.2020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A289-FD1F-4B06-9E16-5CD90AFAB04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Raven konek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aven konek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nakokraki trikotni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grada vsebine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932F-C528-42A9-83CB-B7EB9DD73EA6}" type="datetimeFigureOut">
              <a:rPr lang="sl-SI" smtClean="0"/>
              <a:pPr/>
              <a:t>22.3.2020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A289-FD1F-4B06-9E16-5CD90AFAB04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Raven konek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nakokraki trikotni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4C932F-C528-42A9-83CB-B7EB9DD73EA6}" type="datetimeFigureOut">
              <a:rPr lang="sl-SI" smtClean="0"/>
              <a:pPr/>
              <a:t>22.3.2020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6DA289-FD1F-4B06-9E16-5CD90AFAB04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8" name="Raven konek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aven konek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Enakokraki trikotni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REVISION (UNITS 3 &amp; 4)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GERUND OR INFINITIVE? FILL IN.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138758"/>
          </a:xfrm>
        </p:spPr>
        <p:txBody>
          <a:bodyPr>
            <a:normAutofit/>
          </a:bodyPr>
          <a:lstStyle/>
          <a:p>
            <a:r>
              <a:rPr lang="sl-SI" dirty="0" smtClean="0"/>
              <a:t>David </a:t>
            </a:r>
            <a:r>
              <a:rPr lang="sl-SI" dirty="0" err="1" smtClean="0"/>
              <a:t>has</a:t>
            </a:r>
            <a:r>
              <a:rPr lang="sl-SI" dirty="0" smtClean="0"/>
              <a:t> </a:t>
            </a:r>
            <a:r>
              <a:rPr lang="sl-SI" dirty="0" err="1" smtClean="0"/>
              <a:t>always</a:t>
            </a:r>
            <a:r>
              <a:rPr lang="sl-SI" dirty="0" smtClean="0"/>
              <a:t> </a:t>
            </a:r>
            <a:r>
              <a:rPr lang="sl-SI" dirty="0" err="1" smtClean="0"/>
              <a:t>dreamed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_________________ </a:t>
            </a:r>
            <a:r>
              <a:rPr lang="sl-SI" dirty="0" err="1" smtClean="0"/>
              <a:t>an</a:t>
            </a:r>
            <a:r>
              <a:rPr lang="sl-SI" dirty="0" smtClean="0"/>
              <a:t> </a:t>
            </a:r>
            <a:r>
              <a:rPr lang="sl-SI" dirty="0" err="1" smtClean="0"/>
              <a:t>actor</a:t>
            </a:r>
            <a:r>
              <a:rPr lang="sl-SI" dirty="0" smtClean="0"/>
              <a:t>. </a:t>
            </a:r>
            <a:r>
              <a:rPr lang="sl-SI" dirty="0" smtClean="0"/>
              <a:t>(</a:t>
            </a:r>
            <a:r>
              <a:rPr lang="sl-SI" dirty="0" err="1" smtClean="0"/>
              <a:t>be</a:t>
            </a:r>
            <a:r>
              <a:rPr lang="sl-SI" dirty="0" smtClean="0"/>
              <a:t>)</a:t>
            </a:r>
            <a:endParaRPr lang="sl-SI" dirty="0" smtClean="0"/>
          </a:p>
          <a:p>
            <a:r>
              <a:rPr lang="sl-SI" dirty="0" err="1" smtClean="0"/>
              <a:t>He</a:t>
            </a:r>
            <a:r>
              <a:rPr lang="sl-SI" dirty="0" smtClean="0"/>
              <a:t> </a:t>
            </a:r>
            <a:r>
              <a:rPr lang="sl-SI" dirty="0" err="1" smtClean="0"/>
              <a:t>apparently</a:t>
            </a:r>
            <a:r>
              <a:rPr lang="sl-SI" dirty="0" smtClean="0"/>
              <a:t> </a:t>
            </a:r>
            <a:r>
              <a:rPr lang="sl-SI" dirty="0" err="1" smtClean="0"/>
              <a:t>has</a:t>
            </a:r>
            <a:r>
              <a:rPr lang="sl-SI" dirty="0" smtClean="0"/>
              <a:t> </a:t>
            </a:r>
            <a:r>
              <a:rPr lang="sl-SI" dirty="0" err="1" smtClean="0"/>
              <a:t>trouble</a:t>
            </a:r>
            <a:r>
              <a:rPr lang="sl-SI" dirty="0" smtClean="0"/>
              <a:t> _____________ on time. </a:t>
            </a:r>
            <a:r>
              <a:rPr lang="sl-SI" dirty="0" smtClean="0"/>
              <a:t>(</a:t>
            </a:r>
            <a:r>
              <a:rPr lang="sl-SI" dirty="0" err="1" smtClean="0"/>
              <a:t>arrive</a:t>
            </a:r>
            <a:r>
              <a:rPr lang="sl-SI" dirty="0" smtClean="0"/>
              <a:t>)</a:t>
            </a:r>
            <a:endParaRPr lang="sl-SI" dirty="0" smtClean="0"/>
          </a:p>
          <a:p>
            <a:r>
              <a:rPr lang="sl-SI" dirty="0" err="1" smtClean="0"/>
              <a:t>They</a:t>
            </a:r>
            <a:r>
              <a:rPr lang="sl-SI" dirty="0" smtClean="0"/>
              <a:t> </a:t>
            </a:r>
            <a:r>
              <a:rPr lang="sl-SI" dirty="0" err="1" smtClean="0"/>
              <a:t>arranged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us ______________ at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café</a:t>
            </a:r>
            <a:r>
              <a:rPr lang="sl-SI" dirty="0" smtClean="0"/>
              <a:t>. (</a:t>
            </a:r>
            <a:r>
              <a:rPr lang="sl-SI" dirty="0" err="1" smtClean="0"/>
              <a:t>meet</a:t>
            </a:r>
            <a:r>
              <a:rPr lang="sl-SI" dirty="0" smtClean="0"/>
              <a:t>)</a:t>
            </a:r>
          </a:p>
          <a:p>
            <a:r>
              <a:rPr lang="sl-SI" dirty="0" err="1" smtClean="0"/>
              <a:t>She</a:t>
            </a:r>
            <a:r>
              <a:rPr lang="sl-SI" dirty="0" smtClean="0"/>
              <a:t> </a:t>
            </a:r>
            <a:r>
              <a:rPr lang="sl-SI" dirty="0" err="1" smtClean="0"/>
              <a:t>continued</a:t>
            </a:r>
            <a:r>
              <a:rPr lang="sl-SI" dirty="0" smtClean="0"/>
              <a:t> _______________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whole</a:t>
            </a:r>
            <a:r>
              <a:rPr lang="sl-SI" dirty="0" smtClean="0"/>
              <a:t> </a:t>
            </a:r>
            <a:r>
              <a:rPr lang="sl-SI" dirty="0" err="1" smtClean="0"/>
              <a:t>afternoon</a:t>
            </a:r>
            <a:r>
              <a:rPr lang="sl-SI" dirty="0" smtClean="0"/>
              <a:t>. (</a:t>
            </a:r>
            <a:r>
              <a:rPr lang="sl-SI" dirty="0" err="1" smtClean="0"/>
              <a:t>scream</a:t>
            </a:r>
            <a:r>
              <a:rPr lang="sl-SI" dirty="0" smtClean="0"/>
              <a:t>)</a:t>
            </a:r>
          </a:p>
          <a:p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always</a:t>
            </a:r>
            <a:r>
              <a:rPr lang="sl-SI" dirty="0" smtClean="0"/>
              <a:t> stop _____________ a rest on </a:t>
            </a:r>
            <a:r>
              <a:rPr lang="sl-SI" dirty="0" err="1" smtClean="0"/>
              <a:t>our</a:t>
            </a:r>
            <a:r>
              <a:rPr lang="sl-SI" dirty="0" smtClean="0"/>
              <a:t> </a:t>
            </a:r>
            <a:r>
              <a:rPr lang="sl-SI" dirty="0" err="1" smtClean="0"/>
              <a:t>way</a:t>
            </a:r>
            <a:r>
              <a:rPr lang="sl-SI" dirty="0" smtClean="0"/>
              <a:t> to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seaside</a:t>
            </a:r>
            <a:r>
              <a:rPr lang="sl-SI" dirty="0" smtClean="0"/>
              <a:t>. (</a:t>
            </a:r>
            <a:r>
              <a:rPr lang="sl-SI" dirty="0" err="1" smtClean="0"/>
              <a:t>have</a:t>
            </a:r>
            <a:r>
              <a:rPr lang="sl-SI" dirty="0" smtClean="0"/>
              <a:t>)</a:t>
            </a:r>
          </a:p>
          <a:p>
            <a:r>
              <a:rPr lang="sl-SI" dirty="0" smtClean="0"/>
              <a:t>Mary </a:t>
            </a:r>
            <a:r>
              <a:rPr lang="sl-SI" dirty="0" err="1" smtClean="0"/>
              <a:t>stopped</a:t>
            </a:r>
            <a:r>
              <a:rPr lang="sl-SI" dirty="0" smtClean="0"/>
              <a:t> ______________ </a:t>
            </a:r>
            <a:r>
              <a:rPr lang="sl-SI" dirty="0" err="1" smtClean="0"/>
              <a:t>nightmares</a:t>
            </a:r>
            <a:r>
              <a:rPr lang="sl-SI" dirty="0" smtClean="0"/>
              <a:t> </a:t>
            </a:r>
            <a:r>
              <a:rPr lang="sl-SI" dirty="0" err="1" smtClean="0"/>
              <a:t>after</a:t>
            </a:r>
            <a:r>
              <a:rPr lang="sl-SI" dirty="0" smtClean="0"/>
              <a:t> </a:t>
            </a:r>
            <a:r>
              <a:rPr lang="sl-SI" dirty="0" err="1" smtClean="0"/>
              <a:t>she</a:t>
            </a:r>
            <a:r>
              <a:rPr lang="sl-SI" dirty="0" smtClean="0"/>
              <a:t>’d </a:t>
            </a:r>
            <a:r>
              <a:rPr lang="sl-SI" dirty="0" err="1" smtClean="0"/>
              <a:t>seen</a:t>
            </a:r>
            <a:r>
              <a:rPr lang="sl-SI" dirty="0" smtClean="0"/>
              <a:t> a </a:t>
            </a:r>
            <a:r>
              <a:rPr lang="sl-SI" dirty="0" err="1" smtClean="0"/>
              <a:t>psychiatrist</a:t>
            </a:r>
            <a:r>
              <a:rPr lang="sl-SI" dirty="0" smtClean="0"/>
              <a:t>. (</a:t>
            </a:r>
            <a:r>
              <a:rPr lang="sl-SI" dirty="0" err="1" smtClean="0"/>
              <a:t>have</a:t>
            </a:r>
            <a:r>
              <a:rPr lang="sl-SI" dirty="0" smtClean="0"/>
              <a:t>)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VOCABULARY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00034" y="1142984"/>
            <a:ext cx="8143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err="1" smtClean="0"/>
              <a:t>Write</a:t>
            </a:r>
            <a:r>
              <a:rPr lang="sl-SI" b="1" dirty="0" smtClean="0"/>
              <a:t> </a:t>
            </a:r>
            <a:r>
              <a:rPr lang="sl-SI" b="1" dirty="0" err="1" smtClean="0"/>
              <a:t>the</a:t>
            </a:r>
            <a:r>
              <a:rPr lang="sl-SI" b="1" dirty="0" smtClean="0"/>
              <a:t> </a:t>
            </a:r>
            <a:r>
              <a:rPr lang="sl-SI" b="1" dirty="0" err="1" smtClean="0"/>
              <a:t>word</a:t>
            </a:r>
            <a:r>
              <a:rPr lang="sl-SI" b="1" dirty="0" smtClean="0"/>
              <a:t> </a:t>
            </a:r>
            <a:r>
              <a:rPr lang="sl-SI" b="1" dirty="0" smtClean="0"/>
              <a:t> (part 1) or </a:t>
            </a:r>
            <a:r>
              <a:rPr lang="sl-SI" b="1" dirty="0" err="1" smtClean="0"/>
              <a:t>definition</a:t>
            </a:r>
            <a:r>
              <a:rPr lang="sl-SI" b="1" dirty="0" smtClean="0"/>
              <a:t> (part 2). In part 3 </a:t>
            </a:r>
            <a:r>
              <a:rPr lang="sl-SI" b="1" dirty="0" err="1" smtClean="0"/>
              <a:t>you</a:t>
            </a:r>
            <a:r>
              <a:rPr lang="sl-SI" b="1" dirty="0" smtClean="0"/>
              <a:t> </a:t>
            </a:r>
            <a:r>
              <a:rPr lang="sl-SI" b="1" dirty="0" err="1" smtClean="0"/>
              <a:t>label</a:t>
            </a:r>
            <a:r>
              <a:rPr lang="sl-SI" b="1" dirty="0" smtClean="0"/>
              <a:t> </a:t>
            </a:r>
            <a:r>
              <a:rPr lang="sl-SI" b="1" dirty="0" err="1" smtClean="0"/>
              <a:t>the</a:t>
            </a:r>
            <a:r>
              <a:rPr lang="sl-SI" b="1" dirty="0" smtClean="0"/>
              <a:t> </a:t>
            </a:r>
            <a:r>
              <a:rPr lang="sl-SI" b="1" dirty="0" err="1" smtClean="0"/>
              <a:t>picture</a:t>
            </a:r>
            <a:r>
              <a:rPr lang="sl-SI" b="1" dirty="0" smtClean="0"/>
              <a:t>.</a:t>
            </a:r>
            <a:endParaRPr lang="sl-SI" b="1" dirty="0" smtClean="0"/>
          </a:p>
          <a:p>
            <a:endParaRPr lang="sl-SI" dirty="0" smtClean="0"/>
          </a:p>
          <a:p>
            <a:r>
              <a:rPr lang="sl-SI" dirty="0" smtClean="0"/>
              <a:t>* </a:t>
            </a:r>
            <a:r>
              <a:rPr lang="en-US" dirty="0" smtClean="0"/>
              <a:t>inflicted with a wound; injured</a:t>
            </a:r>
            <a:r>
              <a:rPr lang="sl-SI" dirty="0" smtClean="0"/>
              <a:t>: _________________</a:t>
            </a:r>
          </a:p>
          <a:p>
            <a:r>
              <a:rPr lang="sl-SI" dirty="0" smtClean="0"/>
              <a:t>* </a:t>
            </a:r>
            <a:r>
              <a:rPr lang="en-US" dirty="0" smtClean="0"/>
              <a:t>a long stick with a crosspiece at the top, used as a support under the armpit by a lame person</a:t>
            </a:r>
            <a:r>
              <a:rPr lang="sl-SI" dirty="0" smtClean="0"/>
              <a:t>: ________________________</a:t>
            </a:r>
          </a:p>
          <a:p>
            <a:r>
              <a:rPr lang="sl-SI" dirty="0" smtClean="0"/>
              <a:t>* </a:t>
            </a:r>
            <a:r>
              <a:rPr lang="en-US" dirty="0" smtClean="0"/>
              <a:t>an allergy caused by pollen or dust in which the mucous membranes of the eyes and nose are inflamed, causing running at the nose and watery eyes</a:t>
            </a:r>
            <a:r>
              <a:rPr lang="sl-SI" dirty="0" smtClean="0"/>
              <a:t>: ________________</a:t>
            </a:r>
          </a:p>
          <a:p>
            <a:endParaRPr lang="sl-SI" dirty="0" smtClean="0"/>
          </a:p>
          <a:p>
            <a:r>
              <a:rPr lang="sl-SI" dirty="0" smtClean="0"/>
              <a:t>ARMOUR: _________________________</a:t>
            </a:r>
          </a:p>
          <a:p>
            <a:r>
              <a:rPr lang="sl-SI" dirty="0" smtClean="0"/>
              <a:t>PRESCRIPTION: ______________________</a:t>
            </a:r>
          </a:p>
          <a:p>
            <a:r>
              <a:rPr lang="sl-SI" dirty="0" smtClean="0"/>
              <a:t>BURGLAR: _______________________</a:t>
            </a:r>
            <a:endParaRPr lang="sl-SI" dirty="0"/>
          </a:p>
        </p:txBody>
      </p:sp>
      <p:pic>
        <p:nvPicPr>
          <p:cNvPr id="21508" name="Picture 4" descr="Rezultat iskanja slik za shie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286256"/>
            <a:ext cx="1862127" cy="1862128"/>
          </a:xfrm>
          <a:prstGeom prst="rect">
            <a:avLst/>
          </a:prstGeom>
          <a:noFill/>
        </p:spPr>
      </p:pic>
      <p:cxnSp>
        <p:nvCxnSpPr>
          <p:cNvPr id="7" name="Raven puščični konektor 6"/>
          <p:cNvCxnSpPr/>
          <p:nvPr/>
        </p:nvCxnSpPr>
        <p:spPr>
          <a:xfrm>
            <a:off x="5857884" y="3857628"/>
            <a:ext cx="1071570" cy="78581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0" name="Picture 6" descr="Rezultat iskanja slik za thr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929066"/>
            <a:ext cx="2524125" cy="3362326"/>
          </a:xfrm>
          <a:prstGeom prst="rect">
            <a:avLst/>
          </a:prstGeom>
          <a:noFill/>
        </p:spPr>
      </p:pic>
      <p:cxnSp>
        <p:nvCxnSpPr>
          <p:cNvPr id="9" name="Raven puščični konektor 8"/>
          <p:cNvCxnSpPr/>
          <p:nvPr/>
        </p:nvCxnSpPr>
        <p:spPr>
          <a:xfrm>
            <a:off x="3857620" y="4786322"/>
            <a:ext cx="1071570" cy="78581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2" name="Picture 8" descr="Rezultat iskanja slik za runny nose"/>
          <p:cNvPicPr>
            <a:picLocks noChangeAspect="1" noChangeArrowheads="1"/>
          </p:cNvPicPr>
          <p:nvPr/>
        </p:nvPicPr>
        <p:blipFill>
          <a:blip r:embed="rId4" cstate="print"/>
          <a:srcRect b="8640"/>
          <a:stretch>
            <a:fillRect/>
          </a:stretch>
        </p:blipFill>
        <p:spPr bwMode="auto">
          <a:xfrm>
            <a:off x="1079196" y="4572008"/>
            <a:ext cx="1892575" cy="2285992"/>
          </a:xfrm>
          <a:prstGeom prst="rect">
            <a:avLst/>
          </a:prstGeom>
          <a:noFill/>
        </p:spPr>
      </p:pic>
      <p:cxnSp>
        <p:nvCxnSpPr>
          <p:cNvPr id="11" name="Raven puščični konektor 10"/>
          <p:cNvCxnSpPr/>
          <p:nvPr/>
        </p:nvCxnSpPr>
        <p:spPr>
          <a:xfrm rot="5400000">
            <a:off x="2643174" y="5715016"/>
            <a:ext cx="642942" cy="500066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err="1" smtClean="0">
                <a:solidFill>
                  <a:srgbClr val="7030A0"/>
                </a:solidFill>
              </a:rPr>
              <a:t>Choose</a:t>
            </a:r>
            <a:r>
              <a:rPr lang="sl-SI" b="1" dirty="0" smtClean="0">
                <a:solidFill>
                  <a:srgbClr val="7030A0"/>
                </a:solidFill>
              </a:rPr>
              <a:t> </a:t>
            </a:r>
            <a:r>
              <a:rPr lang="sl-SI" b="1" dirty="0" err="1" smtClean="0">
                <a:solidFill>
                  <a:srgbClr val="7030A0"/>
                </a:solidFill>
              </a:rPr>
              <a:t>the</a:t>
            </a:r>
            <a:r>
              <a:rPr lang="sl-SI" b="1" dirty="0" smtClean="0">
                <a:solidFill>
                  <a:srgbClr val="7030A0"/>
                </a:solidFill>
              </a:rPr>
              <a:t> </a:t>
            </a:r>
            <a:r>
              <a:rPr lang="sl-SI" b="1" dirty="0" err="1" smtClean="0">
                <a:solidFill>
                  <a:srgbClr val="7030A0"/>
                </a:solidFill>
              </a:rPr>
              <a:t>correct</a:t>
            </a:r>
            <a:r>
              <a:rPr lang="sl-SI" b="1" dirty="0" smtClean="0">
                <a:solidFill>
                  <a:srgbClr val="7030A0"/>
                </a:solidFill>
              </a:rPr>
              <a:t> </a:t>
            </a:r>
            <a:r>
              <a:rPr lang="sl-SI" b="1" dirty="0" err="1" smtClean="0">
                <a:solidFill>
                  <a:srgbClr val="7030A0"/>
                </a:solidFill>
              </a:rPr>
              <a:t>adjectives</a:t>
            </a:r>
            <a:r>
              <a:rPr lang="sl-SI" b="1" dirty="0" smtClean="0">
                <a:solidFill>
                  <a:srgbClr val="7030A0"/>
                </a:solidFill>
              </a:rPr>
              <a:t> (-</a:t>
            </a:r>
            <a:r>
              <a:rPr lang="sl-SI" b="1" dirty="0" err="1" smtClean="0">
                <a:solidFill>
                  <a:srgbClr val="7030A0"/>
                </a:solidFill>
              </a:rPr>
              <a:t>ed</a:t>
            </a:r>
            <a:r>
              <a:rPr lang="sl-SI" b="1" dirty="0" smtClean="0">
                <a:solidFill>
                  <a:srgbClr val="7030A0"/>
                </a:solidFill>
              </a:rPr>
              <a:t>, -ing)</a:t>
            </a:r>
            <a:endParaRPr lang="sl-SI" b="1" dirty="0">
              <a:solidFill>
                <a:srgbClr val="7030A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28596" y="1433490"/>
            <a:ext cx="8472518" cy="542451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1-Yesterday I went to the cinema. The film was so ______ that I felt ____________. </a:t>
            </a:r>
            <a:r>
              <a:rPr lang="en-US" b="1" dirty="0" smtClean="0"/>
              <a:t>(scared-scaring)</a:t>
            </a:r>
            <a:endParaRPr lang="sl-SI" dirty="0" smtClean="0"/>
          </a:p>
          <a:p>
            <a:r>
              <a:rPr lang="en-US" dirty="0" smtClean="0"/>
              <a:t>2-Please, be quiet! You’re so _____________ that at the end of the day I feel very _________</a:t>
            </a:r>
            <a:r>
              <a:rPr lang="en-US" b="1" dirty="0" smtClean="0"/>
              <a:t>(tired-tiring)</a:t>
            </a:r>
            <a:endParaRPr lang="sl-SI" dirty="0" smtClean="0"/>
          </a:p>
          <a:p>
            <a:r>
              <a:rPr lang="en-US" dirty="0" smtClean="0"/>
              <a:t>3-When I was going to pay the bill, I noticed that I didn’t have any money. It was an</a:t>
            </a:r>
            <a:r>
              <a:rPr lang="en-US" b="1" dirty="0" smtClean="0"/>
              <a:t>_________ </a:t>
            </a:r>
            <a:r>
              <a:rPr lang="en-US" dirty="0" smtClean="0"/>
              <a:t>situation and I really was ___________. </a:t>
            </a:r>
            <a:r>
              <a:rPr lang="en-US" b="1" dirty="0" smtClean="0"/>
              <a:t>(embarrassed-embarrassing)</a:t>
            </a:r>
            <a:endParaRPr lang="sl-SI" dirty="0" smtClean="0"/>
          </a:p>
          <a:p>
            <a:r>
              <a:rPr lang="en-US" dirty="0" smtClean="0"/>
              <a:t>4-The book I have just read is so __________that I am ________ in watching the film. </a:t>
            </a:r>
            <a:r>
              <a:rPr lang="en-US" b="1" dirty="0" smtClean="0"/>
              <a:t>(interested-interesting)</a:t>
            </a:r>
            <a:endParaRPr lang="sl-SI" dirty="0" smtClean="0"/>
          </a:p>
          <a:p>
            <a:r>
              <a:rPr lang="en-US" dirty="0" smtClean="0"/>
              <a:t>5-London is a very </a:t>
            </a:r>
            <a:r>
              <a:rPr lang="en-US" b="1" dirty="0" smtClean="0"/>
              <a:t>_____________</a:t>
            </a:r>
            <a:r>
              <a:rPr lang="en-US" dirty="0" smtClean="0"/>
              <a:t>town. I’m very</a:t>
            </a:r>
            <a:r>
              <a:rPr lang="en-US" b="1" dirty="0" smtClean="0"/>
              <a:t>_________ </a:t>
            </a:r>
            <a:r>
              <a:rPr lang="en-US" dirty="0" smtClean="0"/>
              <a:t>because I was offered a trip to visit this place. (excited-exciting)</a:t>
            </a:r>
            <a:endParaRPr lang="sl-SI" dirty="0" smtClean="0"/>
          </a:p>
          <a:p>
            <a:r>
              <a:rPr lang="en-US" dirty="0" smtClean="0"/>
              <a:t>6-I was </a:t>
            </a:r>
            <a:r>
              <a:rPr lang="en-US" b="1" dirty="0" smtClean="0"/>
              <a:t>_____________ </a:t>
            </a:r>
            <a:r>
              <a:rPr lang="en-US" dirty="0" smtClean="0"/>
              <a:t>when I saw my boyfriend with another girl. It was a</a:t>
            </a:r>
            <a:r>
              <a:rPr lang="en-US" b="1" dirty="0" smtClean="0"/>
              <a:t> __________ </a:t>
            </a:r>
            <a:r>
              <a:rPr lang="en-US" dirty="0" smtClean="0"/>
              <a:t>experience.</a:t>
            </a:r>
            <a:r>
              <a:rPr lang="en-US" b="1" dirty="0" smtClean="0"/>
              <a:t> (shocking-shocked)</a:t>
            </a:r>
            <a:endParaRPr lang="sl-SI" dirty="0" smtClean="0"/>
          </a:p>
          <a:p>
            <a:r>
              <a:rPr lang="en-US" dirty="0" smtClean="0"/>
              <a:t>7-I feel </a:t>
            </a:r>
            <a:r>
              <a:rPr lang="en-US" b="1" dirty="0" smtClean="0"/>
              <a:t>___________ </a:t>
            </a:r>
            <a:r>
              <a:rPr lang="en-US" dirty="0" smtClean="0"/>
              <a:t>at work. I consider my job ___________.</a:t>
            </a:r>
            <a:r>
              <a:rPr lang="en-US" b="1" dirty="0" smtClean="0"/>
              <a:t>(boring-bored)</a:t>
            </a:r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"/>
            <a:ext cx="82153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73565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GIVE ADVICE.</a:t>
            </a:r>
            <a:endParaRPr lang="sl-SI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13177" t="15625" r="50036" b="51172"/>
          <a:stretch>
            <a:fillRect/>
          </a:stretch>
        </p:blipFill>
        <p:spPr bwMode="auto">
          <a:xfrm>
            <a:off x="714348" y="1571612"/>
            <a:ext cx="760184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avokotnik 3"/>
          <p:cNvSpPr/>
          <p:nvPr/>
        </p:nvSpPr>
        <p:spPr>
          <a:xfrm>
            <a:off x="4572000" y="2143116"/>
            <a:ext cx="3429024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What</a:t>
            </a:r>
            <a:r>
              <a:rPr lang="sl-SI" dirty="0" smtClean="0"/>
              <a:t> </a:t>
            </a:r>
            <a:r>
              <a:rPr lang="sl-SI" dirty="0" err="1" smtClean="0"/>
              <a:t>might</a:t>
            </a:r>
            <a:r>
              <a:rPr lang="sl-SI" dirty="0" smtClean="0"/>
              <a:t> </a:t>
            </a:r>
            <a:r>
              <a:rPr lang="sl-SI" dirty="0" err="1" smtClean="0"/>
              <a:t>happen</a:t>
            </a:r>
            <a:r>
              <a:rPr lang="sl-SI" dirty="0" smtClean="0"/>
              <a:t> </a:t>
            </a:r>
            <a:r>
              <a:rPr lang="sl-SI" dirty="0" err="1" smtClean="0"/>
              <a:t>if</a:t>
            </a:r>
            <a:r>
              <a:rPr lang="sl-SI" dirty="0" smtClean="0"/>
              <a:t>…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…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use</a:t>
            </a:r>
            <a:r>
              <a:rPr lang="sl-SI" dirty="0" smtClean="0"/>
              <a:t> </a:t>
            </a:r>
            <a:r>
              <a:rPr lang="sl-SI" dirty="0" err="1" smtClean="0"/>
              <a:t>headphones</a:t>
            </a:r>
            <a:r>
              <a:rPr lang="sl-SI" dirty="0" smtClean="0"/>
              <a:t> </a:t>
            </a:r>
            <a:r>
              <a:rPr lang="sl-SI" dirty="0" err="1" smtClean="0"/>
              <a:t>with</a:t>
            </a:r>
            <a:r>
              <a:rPr lang="sl-SI" dirty="0" smtClean="0"/>
              <a:t> </a:t>
            </a:r>
            <a:r>
              <a:rPr lang="sl-SI" dirty="0" err="1" smtClean="0"/>
              <a:t>loud</a:t>
            </a:r>
            <a:r>
              <a:rPr lang="sl-SI" dirty="0" smtClean="0"/>
              <a:t> </a:t>
            </a:r>
            <a:r>
              <a:rPr lang="sl-SI" dirty="0" err="1" smtClean="0"/>
              <a:t>music</a:t>
            </a:r>
            <a:r>
              <a:rPr lang="sl-SI" dirty="0" smtClean="0"/>
              <a:t> on </a:t>
            </a:r>
            <a:r>
              <a:rPr lang="sl-SI" dirty="0" err="1" smtClean="0"/>
              <a:t>while</a:t>
            </a:r>
            <a:r>
              <a:rPr lang="sl-SI" dirty="0" smtClean="0"/>
              <a:t> </a:t>
            </a:r>
            <a:r>
              <a:rPr lang="sl-SI" dirty="0" err="1" smtClean="0"/>
              <a:t>crossing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street</a:t>
            </a:r>
            <a:r>
              <a:rPr lang="sl-SI" dirty="0" smtClean="0"/>
              <a:t>?</a:t>
            </a:r>
          </a:p>
          <a:p>
            <a:r>
              <a:rPr lang="sl-SI" dirty="0" smtClean="0"/>
              <a:t>…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sunbathe</a:t>
            </a:r>
            <a:r>
              <a:rPr lang="sl-SI" dirty="0" smtClean="0"/>
              <a:t> </a:t>
            </a:r>
            <a:r>
              <a:rPr lang="sl-SI" dirty="0" err="1" smtClean="0"/>
              <a:t>with</a:t>
            </a:r>
            <a:r>
              <a:rPr lang="sl-SI" dirty="0" smtClean="0"/>
              <a:t> no </a:t>
            </a:r>
            <a:r>
              <a:rPr lang="sl-SI" dirty="0" err="1" smtClean="0"/>
              <a:t>sunscreen</a:t>
            </a:r>
            <a:r>
              <a:rPr lang="sl-SI" dirty="0" smtClean="0"/>
              <a:t>?</a:t>
            </a:r>
          </a:p>
          <a:p>
            <a:r>
              <a:rPr lang="sl-SI" dirty="0" smtClean="0"/>
              <a:t>… </a:t>
            </a:r>
            <a:r>
              <a:rPr lang="sl-SI" dirty="0" err="1" smtClean="0"/>
              <a:t>you</a:t>
            </a:r>
            <a:r>
              <a:rPr lang="sl-SI" dirty="0" smtClean="0"/>
              <a:t> run on </a:t>
            </a:r>
            <a:r>
              <a:rPr lang="sl-SI" dirty="0" err="1" smtClean="0"/>
              <a:t>slippery</a:t>
            </a:r>
            <a:r>
              <a:rPr lang="sl-SI" dirty="0" smtClean="0"/>
              <a:t> </a:t>
            </a:r>
            <a:r>
              <a:rPr lang="sl-SI" dirty="0" err="1" smtClean="0"/>
              <a:t>floor</a:t>
            </a:r>
            <a:r>
              <a:rPr lang="sl-SI" dirty="0" smtClean="0"/>
              <a:t>?</a:t>
            </a:r>
          </a:p>
          <a:p>
            <a:r>
              <a:rPr lang="sl-SI" dirty="0" smtClean="0"/>
              <a:t>…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forget</a:t>
            </a:r>
            <a:r>
              <a:rPr lang="sl-SI" dirty="0" smtClean="0"/>
              <a:t> </a:t>
            </a:r>
            <a:r>
              <a:rPr lang="sl-SI" dirty="0" err="1" smtClean="0"/>
              <a:t>your</a:t>
            </a:r>
            <a:r>
              <a:rPr lang="sl-SI" dirty="0" smtClean="0"/>
              <a:t> </a:t>
            </a:r>
            <a:r>
              <a:rPr lang="sl-SI" dirty="0" err="1" smtClean="0"/>
              <a:t>bag</a:t>
            </a:r>
            <a:r>
              <a:rPr lang="sl-SI" dirty="0" smtClean="0"/>
              <a:t> in a </a:t>
            </a:r>
            <a:r>
              <a:rPr lang="sl-SI" dirty="0" err="1" smtClean="0"/>
              <a:t>restaurant</a:t>
            </a:r>
            <a:r>
              <a:rPr lang="sl-SI" dirty="0" smtClean="0"/>
              <a:t>?</a:t>
            </a:r>
            <a:endParaRPr lang="sl-SI" dirty="0"/>
          </a:p>
        </p:txBody>
      </p:sp>
      <p:pic>
        <p:nvPicPr>
          <p:cNvPr id="24580" name="Picture 4" descr="Rezultat iskanja slik za walk on slippery floor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495674"/>
            <a:ext cx="3248025" cy="3362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QUESTION TAGS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can</a:t>
            </a:r>
            <a:r>
              <a:rPr lang="sl-SI" dirty="0" smtClean="0"/>
              <a:t>’t </a:t>
            </a:r>
            <a:r>
              <a:rPr lang="sl-SI" dirty="0" err="1" smtClean="0"/>
              <a:t>hear</a:t>
            </a:r>
            <a:r>
              <a:rPr lang="sl-SI" dirty="0" smtClean="0"/>
              <a:t> me, ________________?</a:t>
            </a:r>
          </a:p>
          <a:p>
            <a:r>
              <a:rPr lang="sl-SI" dirty="0" err="1" smtClean="0"/>
              <a:t>He</a:t>
            </a:r>
            <a:r>
              <a:rPr lang="sl-SI" dirty="0" smtClean="0"/>
              <a:t> </a:t>
            </a:r>
            <a:r>
              <a:rPr lang="sl-SI" dirty="0" err="1" smtClean="0"/>
              <a:t>loves</a:t>
            </a:r>
            <a:r>
              <a:rPr lang="sl-SI" dirty="0" smtClean="0"/>
              <a:t> judo, ______________?</a:t>
            </a:r>
          </a:p>
          <a:p>
            <a:r>
              <a:rPr lang="sl-SI" dirty="0" smtClean="0"/>
              <a:t>I’m </a:t>
            </a:r>
            <a:r>
              <a:rPr lang="sl-SI" dirty="0" err="1" smtClean="0"/>
              <a:t>good</a:t>
            </a:r>
            <a:r>
              <a:rPr lang="sl-SI" dirty="0" smtClean="0"/>
              <a:t> at </a:t>
            </a:r>
            <a:r>
              <a:rPr lang="sl-SI" dirty="0" err="1" smtClean="0"/>
              <a:t>dancing</a:t>
            </a:r>
            <a:r>
              <a:rPr lang="sl-SI" dirty="0" smtClean="0"/>
              <a:t>, ________________?</a:t>
            </a:r>
          </a:p>
          <a:p>
            <a:r>
              <a:rPr lang="sl-SI" dirty="0" smtClean="0"/>
              <a:t>Let’s go </a:t>
            </a:r>
            <a:r>
              <a:rPr lang="sl-SI" dirty="0" err="1" smtClean="0"/>
              <a:t>out</a:t>
            </a:r>
            <a:r>
              <a:rPr lang="sl-SI" dirty="0" smtClean="0"/>
              <a:t> </a:t>
            </a:r>
            <a:r>
              <a:rPr lang="sl-SI" dirty="0" err="1" smtClean="0"/>
              <a:t>tonight</a:t>
            </a:r>
            <a:r>
              <a:rPr lang="sl-SI" dirty="0" smtClean="0"/>
              <a:t>, _______________?</a:t>
            </a:r>
          </a:p>
          <a:p>
            <a:r>
              <a:rPr lang="sl-SI" dirty="0" err="1" smtClean="0"/>
              <a:t>They</a:t>
            </a:r>
            <a:r>
              <a:rPr lang="sl-SI" dirty="0" smtClean="0"/>
              <a:t> </a:t>
            </a:r>
            <a:r>
              <a:rPr lang="sl-SI" dirty="0" err="1" smtClean="0"/>
              <a:t>haven</a:t>
            </a:r>
            <a:r>
              <a:rPr lang="sl-SI" dirty="0" smtClean="0"/>
              <a:t>’t </a:t>
            </a:r>
            <a:r>
              <a:rPr lang="sl-SI" dirty="0" err="1" smtClean="0"/>
              <a:t>arrived</a:t>
            </a:r>
            <a:r>
              <a:rPr lang="sl-SI" dirty="0" smtClean="0"/>
              <a:t> </a:t>
            </a:r>
            <a:r>
              <a:rPr lang="sl-SI" dirty="0" err="1" smtClean="0"/>
              <a:t>yet</a:t>
            </a:r>
            <a:r>
              <a:rPr lang="sl-SI" dirty="0" smtClean="0"/>
              <a:t>, ________________?</a:t>
            </a:r>
          </a:p>
          <a:p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won</a:t>
            </a:r>
            <a:r>
              <a:rPr lang="sl-SI" dirty="0" smtClean="0"/>
              <a:t>’t </a:t>
            </a:r>
            <a:r>
              <a:rPr lang="sl-SI" dirty="0" err="1" smtClean="0"/>
              <a:t>tell</a:t>
            </a:r>
            <a:r>
              <a:rPr lang="sl-SI" dirty="0" smtClean="0"/>
              <a:t> </a:t>
            </a:r>
            <a:r>
              <a:rPr lang="sl-SI" dirty="0" err="1" smtClean="0"/>
              <a:t>anyone</a:t>
            </a:r>
            <a:r>
              <a:rPr lang="sl-SI" dirty="0" smtClean="0"/>
              <a:t>, _________________?</a:t>
            </a:r>
          </a:p>
          <a:p>
            <a:r>
              <a:rPr lang="sl-SI" dirty="0" smtClean="0"/>
              <a:t>Dora </a:t>
            </a:r>
            <a:r>
              <a:rPr lang="sl-SI" dirty="0" err="1" smtClean="0"/>
              <a:t>came</a:t>
            </a:r>
            <a:r>
              <a:rPr lang="sl-SI" dirty="0" smtClean="0"/>
              <a:t> </a:t>
            </a:r>
            <a:r>
              <a:rPr lang="sl-SI" dirty="0" err="1" smtClean="0"/>
              <a:t>third</a:t>
            </a:r>
            <a:r>
              <a:rPr lang="sl-SI" dirty="0" smtClean="0"/>
              <a:t> in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competition</a:t>
            </a:r>
            <a:r>
              <a:rPr lang="sl-SI" dirty="0" smtClean="0"/>
              <a:t>, _____________?</a:t>
            </a:r>
            <a:endParaRPr lang="sl-SI" dirty="0"/>
          </a:p>
        </p:txBody>
      </p:sp>
      <p:pic>
        <p:nvPicPr>
          <p:cNvPr id="1026" name="Picture 2" descr="Rezultat iskanja slik za question tags"/>
          <p:cNvPicPr>
            <a:picLocks noChangeAspect="1" noChangeArrowheads="1"/>
          </p:cNvPicPr>
          <p:nvPr/>
        </p:nvPicPr>
        <p:blipFill>
          <a:blip r:embed="rId2"/>
          <a:srcRect t="2267" b="27620"/>
          <a:stretch>
            <a:fillRect/>
          </a:stretch>
        </p:blipFill>
        <p:spPr bwMode="auto">
          <a:xfrm>
            <a:off x="2643174" y="4500570"/>
            <a:ext cx="3362325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85698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RELATIVE PRONOUNS &amp; CLAUSES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067320"/>
          </a:xfrm>
        </p:spPr>
        <p:txBody>
          <a:bodyPr/>
          <a:lstStyle/>
          <a:p>
            <a:r>
              <a:rPr lang="en-US" dirty="0" smtClean="0"/>
              <a:t>1.-A co</a:t>
            </a:r>
            <a:r>
              <a:rPr lang="sl-SI" dirty="0" smtClean="0"/>
              <a:t>a</a:t>
            </a:r>
            <a:r>
              <a:rPr lang="en-US" dirty="0" err="1" smtClean="0"/>
              <a:t>ch</a:t>
            </a:r>
            <a:r>
              <a:rPr lang="en-US" dirty="0" smtClean="0"/>
              <a:t> is a person …………. helps you train.</a:t>
            </a:r>
            <a:endParaRPr lang="sl-SI" dirty="0" smtClean="0"/>
          </a:p>
          <a:p>
            <a:r>
              <a:rPr lang="en-US" dirty="0" smtClean="0"/>
              <a:t>2.-That’s the politician ……….. daughter got married in Miami.</a:t>
            </a:r>
            <a:endParaRPr lang="sl-SI" dirty="0" smtClean="0"/>
          </a:p>
          <a:p>
            <a:r>
              <a:rPr lang="en-US" dirty="0" smtClean="0"/>
              <a:t>3.-A court is a place …………. people play tennis.</a:t>
            </a:r>
            <a:endParaRPr lang="sl-SI" dirty="0" smtClean="0"/>
          </a:p>
          <a:p>
            <a:r>
              <a:rPr lang="en-US" dirty="0" smtClean="0"/>
              <a:t>4.-That is the race ……………. millions of people watch.</a:t>
            </a:r>
            <a:endParaRPr lang="sl-SI" dirty="0" smtClean="0"/>
          </a:p>
          <a:p>
            <a:r>
              <a:rPr lang="en-US" dirty="0" smtClean="0"/>
              <a:t>5.-1992 is the year ………… the Olympics were held in Barcelona.</a:t>
            </a:r>
            <a:endParaRPr lang="sl-SI" dirty="0" smtClean="0"/>
          </a:p>
          <a:p>
            <a:r>
              <a:rPr lang="en-US" dirty="0" smtClean="0"/>
              <a:t>6.- I have a friend </a:t>
            </a:r>
            <a:r>
              <a:rPr lang="en-US" dirty="0" smtClean="0"/>
              <a:t>………. </a:t>
            </a:r>
            <a:r>
              <a:rPr lang="en-US" dirty="0" smtClean="0"/>
              <a:t>father is working in the local hospital</a:t>
            </a:r>
            <a:endParaRPr lang="sl-SI" dirty="0" smtClean="0"/>
          </a:p>
          <a:p>
            <a:r>
              <a:rPr lang="en-US" dirty="0" smtClean="0"/>
              <a:t>7.-You will never forget the day …………. you were born</a:t>
            </a:r>
            <a:r>
              <a:rPr lang="en-US" dirty="0" smtClean="0"/>
              <a:t>.</a:t>
            </a:r>
            <a:endParaRPr lang="sl-SI" dirty="0" smtClean="0"/>
          </a:p>
          <a:p>
            <a:r>
              <a:rPr lang="sl-SI" dirty="0" smtClean="0"/>
              <a:t>8.-</a:t>
            </a:r>
            <a:r>
              <a:rPr lang="sl-SI" dirty="0" err="1" smtClean="0"/>
              <a:t>There</a:t>
            </a:r>
            <a:r>
              <a:rPr lang="sl-SI" dirty="0" smtClean="0"/>
              <a:t>’s </a:t>
            </a:r>
            <a:r>
              <a:rPr lang="sl-SI" dirty="0" err="1" smtClean="0"/>
              <a:t>the</a:t>
            </a:r>
            <a:r>
              <a:rPr lang="sl-SI" dirty="0" smtClean="0"/>
              <a:t> man ………… car </a:t>
            </a:r>
            <a:r>
              <a:rPr lang="sl-SI" dirty="0" err="1" smtClean="0"/>
              <a:t>got</a:t>
            </a:r>
            <a:r>
              <a:rPr lang="sl-SI" dirty="0" smtClean="0"/>
              <a:t> stolen last </a:t>
            </a:r>
            <a:r>
              <a:rPr lang="sl-SI" dirty="0" err="1" smtClean="0"/>
              <a:t>night</a:t>
            </a:r>
            <a:r>
              <a:rPr lang="sl-SI" dirty="0" smtClean="0"/>
              <a:t>.</a:t>
            </a:r>
          </a:p>
          <a:p>
            <a:r>
              <a:rPr lang="sl-SI" dirty="0" smtClean="0"/>
              <a:t>9.-I </a:t>
            </a:r>
            <a:r>
              <a:rPr lang="sl-SI" dirty="0" err="1" smtClean="0"/>
              <a:t>know</a:t>
            </a:r>
            <a:r>
              <a:rPr lang="sl-SI" dirty="0" smtClean="0"/>
              <a:t> a man ………. </a:t>
            </a:r>
            <a:r>
              <a:rPr lang="sl-SI" dirty="0" err="1" smtClean="0"/>
              <a:t>coaches</a:t>
            </a:r>
            <a:r>
              <a:rPr lang="sl-SI" dirty="0" smtClean="0"/>
              <a:t> </a:t>
            </a:r>
            <a:r>
              <a:rPr lang="sl-SI" dirty="0" err="1" smtClean="0"/>
              <a:t>tennis</a:t>
            </a:r>
            <a:r>
              <a:rPr lang="sl-SI" dirty="0" smtClean="0"/>
              <a:t> </a:t>
            </a:r>
            <a:r>
              <a:rPr lang="sl-SI" dirty="0" err="1" smtClean="0"/>
              <a:t>if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really</a:t>
            </a:r>
            <a:r>
              <a:rPr lang="sl-SI" dirty="0" smtClean="0"/>
              <a:t> </a:t>
            </a:r>
            <a:r>
              <a:rPr lang="sl-SI" dirty="0" err="1" smtClean="0"/>
              <a:t>want</a:t>
            </a:r>
            <a:r>
              <a:rPr lang="sl-SI" dirty="0" smtClean="0"/>
              <a:t> </a:t>
            </a:r>
            <a:r>
              <a:rPr lang="sl-SI" dirty="0" smtClean="0"/>
              <a:t>to </a:t>
            </a:r>
            <a:r>
              <a:rPr lang="sl-SI" dirty="0" err="1" smtClean="0"/>
              <a:t>play</a:t>
            </a:r>
            <a:r>
              <a:rPr lang="sl-SI" dirty="0" smtClean="0"/>
              <a:t>.</a:t>
            </a:r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sz="quarter" idx="1"/>
          </p:nvPr>
        </p:nvSpPr>
        <p:spPr>
          <a:xfrm>
            <a:off x="457200" y="571500"/>
            <a:ext cx="8229600" cy="5584825"/>
          </a:xfrm>
        </p:spPr>
        <p:txBody>
          <a:bodyPr/>
          <a:lstStyle/>
          <a:p>
            <a:r>
              <a:rPr lang="en-GB" b="1" dirty="0" smtClean="0"/>
              <a:t>Join the sentences. use relative pronouns.</a:t>
            </a:r>
            <a:endParaRPr lang="sl-SI" b="1" dirty="0" smtClean="0"/>
          </a:p>
          <a:p>
            <a:pPr>
              <a:buNone/>
            </a:pPr>
            <a:r>
              <a:rPr lang="en-GB" b="1" dirty="0" smtClean="0"/>
              <a:t>	</a:t>
            </a:r>
            <a:endParaRPr lang="sl-SI" dirty="0" smtClean="0"/>
          </a:p>
          <a:p>
            <a:r>
              <a:rPr lang="en-GB" dirty="0" smtClean="0"/>
              <a:t>1.    I know a chef. He makes 100 types of pasta.</a:t>
            </a:r>
            <a:endParaRPr lang="sl-SI" dirty="0" smtClean="0"/>
          </a:p>
          <a:p>
            <a:pPr>
              <a:buNone/>
            </a:pPr>
            <a:endParaRPr lang="sl-SI" dirty="0" smtClean="0"/>
          </a:p>
          <a:p>
            <a:r>
              <a:rPr lang="en-GB" dirty="0" smtClean="0"/>
              <a:t>2.    I read a book. It explained how to make films.</a:t>
            </a:r>
            <a:endParaRPr lang="sl-SI" dirty="0" smtClean="0"/>
          </a:p>
          <a:p>
            <a:pPr>
              <a:buNone/>
            </a:pPr>
            <a:endParaRPr lang="sl-SI" dirty="0" smtClean="0"/>
          </a:p>
          <a:p>
            <a:r>
              <a:rPr lang="en-GB" dirty="0" smtClean="0"/>
              <a:t>3.    This is the garden. He usually walks his dog here.</a:t>
            </a:r>
            <a:endParaRPr lang="sl-SI" dirty="0" smtClean="0"/>
          </a:p>
          <a:p>
            <a:pPr>
              <a:buNone/>
            </a:pPr>
            <a:endParaRPr lang="sl-SI" dirty="0" smtClean="0"/>
          </a:p>
          <a:p>
            <a:r>
              <a:rPr lang="en-GB" dirty="0" smtClean="0"/>
              <a:t>4.    Here is the boy. The teacher was looking for him.</a:t>
            </a:r>
            <a:endParaRPr lang="sl-SI" dirty="0" smtClean="0"/>
          </a:p>
          <a:p>
            <a:pPr>
              <a:buNone/>
            </a:pPr>
            <a:endParaRPr lang="sl-SI" dirty="0" smtClean="0"/>
          </a:p>
          <a:p>
            <a:r>
              <a:rPr lang="en-GB" dirty="0" smtClean="0"/>
              <a:t>5.    I remember the day. You had a surprise party then.</a:t>
            </a:r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8363516" cy="40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or">
  <a:themeElements>
    <a:clrScheme name="Izvor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Izvor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zvo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88</TotalTime>
  <Words>564</Words>
  <Application>Microsoft Office PowerPoint</Application>
  <PresentationFormat>Diaprojekcija na zaslonu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Izvor</vt:lpstr>
      <vt:lpstr>REVISION (UNITS 3 &amp; 4)</vt:lpstr>
      <vt:lpstr>Diapozitiv 2</vt:lpstr>
      <vt:lpstr>GIVE ADVICE.</vt:lpstr>
      <vt:lpstr>What might happen if…</vt:lpstr>
      <vt:lpstr>QUESTION TAGS</vt:lpstr>
      <vt:lpstr>Diapozitiv 6</vt:lpstr>
      <vt:lpstr>RELATIVE PRONOUNS &amp; CLAUSES</vt:lpstr>
      <vt:lpstr>Diapozitiv 8</vt:lpstr>
      <vt:lpstr>Diapozitiv 9</vt:lpstr>
      <vt:lpstr>GERUND OR INFINITIVE? FILL IN.</vt:lpstr>
      <vt:lpstr>VOCABULARY</vt:lpstr>
      <vt:lpstr>Choose the correct adjectives (-ed, -ing)</vt:lpstr>
      <vt:lpstr>Diapozitiv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(UNITS 3 &amp; 4)</dc:title>
  <dc:creator>Natasa</dc:creator>
  <cp:lastModifiedBy>MajaS</cp:lastModifiedBy>
  <cp:revision>10</cp:revision>
  <dcterms:created xsi:type="dcterms:W3CDTF">2014-03-15T21:41:33Z</dcterms:created>
  <dcterms:modified xsi:type="dcterms:W3CDTF">2020-03-22T11:22:15Z</dcterms:modified>
</cp:coreProperties>
</file>