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203E-DDD5-4F38-87BA-8EABBA24256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A160-4F45-4B6C-B349-15E08D815EA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203E-DDD5-4F38-87BA-8EABBA24256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A160-4F45-4B6C-B349-15E08D815EA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203E-DDD5-4F38-87BA-8EABBA24256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A160-4F45-4B6C-B349-15E08D815EA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203E-DDD5-4F38-87BA-8EABBA24256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A160-4F45-4B6C-B349-15E08D815EA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203E-DDD5-4F38-87BA-8EABBA24256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A160-4F45-4B6C-B349-15E08D815EA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203E-DDD5-4F38-87BA-8EABBA24256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A160-4F45-4B6C-B349-15E08D815EA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203E-DDD5-4F38-87BA-8EABBA24256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A160-4F45-4B6C-B349-15E08D815EA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203E-DDD5-4F38-87BA-8EABBA24256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A160-4F45-4B6C-B349-15E08D815EA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203E-DDD5-4F38-87BA-8EABBA24256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A160-4F45-4B6C-B349-15E08D815EA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203E-DDD5-4F38-87BA-8EABBA24256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A160-4F45-4B6C-B349-15E08D815EA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203E-DDD5-4F38-87BA-8EABBA24256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A160-4F45-4B6C-B349-15E08D815EA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203E-DDD5-4F38-87BA-8EABBA24256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A160-4F45-4B6C-B349-15E08D815EA7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lju2-1.fna.fbcdn.net/v/t1.15752-9/91329668_549226676031878_4751767965924327424_n.jpg?_nc_cat=109&amp;_nc_sid=b96e70&amp;_nc_oc=AQkCgGnKBcGMEKVrMjWUPZwIKlQDszFUtEktx7tCiwEd1voqnOCxL1N4V4UTWgrpZQw&amp;_nc_ht=scontent.flju2-1.fna&amp;oh=65dc0509016e7aab5d5f2cef9bbed6c4&amp;oe=5EA700D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5533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content.flju2-2.fna.fbcdn.net/v/t1.15752-9/91521089_206591513931214_3738970344875098112_n.jpg?_nc_cat=108&amp;_nc_sid=b96e70&amp;_nc_oc=AQnyYBf6zjibO0yNMNBHEYgnQbRV7NSCf_N3Tzg_ovm1I3_bzprbZiNFzqXMICyniOY&amp;_nc_ht=scontent.flju2-2.fna&amp;oh=1e34cd1f20143fe9a68c8291333e1808&amp;oe=5EA764BB"/>
          <p:cNvPicPr>
            <a:picLocks noChangeAspect="1" noChangeArrowheads="1"/>
          </p:cNvPicPr>
          <p:nvPr/>
        </p:nvPicPr>
        <p:blipFill>
          <a:blip r:embed="rId2"/>
          <a:srcRect l="2667" t="4000" r="4000" b="4000"/>
          <a:stretch>
            <a:fillRect/>
          </a:stretch>
        </p:blipFill>
        <p:spPr bwMode="auto">
          <a:xfrm>
            <a:off x="2000232" y="0"/>
            <a:ext cx="52180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content.flju2-2.fna.fbcdn.net/v/t1.15752-9/91364480_1849627005167731_2731052558293401600_n.jpg?_nc_cat=106&amp;_nc_sid=b96e70&amp;_nc_oc=AQnQX3AoVZDjxoYbekCHM8ENazmeQ7832AKlcTd0O5nfrNVvB7nCqVeEyMF8ixdLLFw&amp;_nc_ht=scontent.flju2-2.fna&amp;oh=51df6e61ff16b0ee439055cdbf55ad1b&amp;oe=5EA772A0"/>
          <p:cNvPicPr>
            <a:picLocks noChangeAspect="1" noChangeArrowheads="1"/>
          </p:cNvPicPr>
          <p:nvPr/>
        </p:nvPicPr>
        <p:blipFill>
          <a:blip r:embed="rId2"/>
          <a:srcRect t="1973" b="4210"/>
          <a:stretch>
            <a:fillRect/>
          </a:stretch>
        </p:blipFill>
        <p:spPr bwMode="auto">
          <a:xfrm>
            <a:off x="1571604" y="-1"/>
            <a:ext cx="5500726" cy="6880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A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content.flju2-2.fna.fbcdn.net/v/t1.15752-9/91034565_882756735498319_8899710104656412672_n.jpg?_nc_cat=106&amp;_nc_sid=b96e70&amp;_nc_oc=AQlkINGKtM0Hicoq5WAS4jXjJzgbvicCx4YXzePBJndXpYBNy3P6SCuxfuPMvUcaSvI&amp;_nc_ht=scontent.flju2-2.fna&amp;oh=d8f0a500c84059d6af1f7c607b26b90f&amp;oe=5EA8EDAC"/>
          <p:cNvPicPr>
            <a:picLocks noChangeAspect="1" noChangeArrowheads="1"/>
          </p:cNvPicPr>
          <p:nvPr/>
        </p:nvPicPr>
        <p:blipFill>
          <a:blip r:embed="rId2"/>
          <a:srcRect t="3125" r="2083" b="2343"/>
          <a:stretch>
            <a:fillRect/>
          </a:stretch>
        </p:blipFill>
        <p:spPr bwMode="auto">
          <a:xfrm>
            <a:off x="1857356" y="0"/>
            <a:ext cx="53277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content.flju2-1.fna.fbcdn.net/v/t1.15752-9/91663947_1085144308510178_9145092276450492416_n.jpg?_nc_cat=111&amp;_nc_sid=b96e70&amp;_nc_oc=AQmguGJZvNbr9ohMpd1yTZFozHie8N6TagQDD5lzxAY5Cl1UjunEuDnjfjv3QS0cdVo&amp;_nc_ht=scontent.flju2-1.fna&amp;oh=d3db8b763779fdaf39474e5ed48d52a5&amp;oe=5EA5B268"/>
          <p:cNvPicPr>
            <a:picLocks noChangeAspect="1" noChangeArrowheads="1"/>
          </p:cNvPicPr>
          <p:nvPr/>
        </p:nvPicPr>
        <p:blipFill>
          <a:blip r:embed="rId2"/>
          <a:srcRect t="2344" r="4166" b="7031"/>
          <a:stretch>
            <a:fillRect/>
          </a:stretch>
        </p:blipFill>
        <p:spPr bwMode="auto">
          <a:xfrm>
            <a:off x="1928794" y="0"/>
            <a:ext cx="54391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280039" cy="68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2413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09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313376" cy="683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Segoe UI" pitchFamily="34" charset="0"/>
                <a:cs typeface="Segoe UI" pitchFamily="34" charset="0"/>
              </a:rPr>
              <a:t>Toliko za ta teden.</a:t>
            </a:r>
            <a:endParaRPr lang="sl-SI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1746" name="Picture 2" descr="Brain in hat and glasses saying bye with suitcase flat vector ..."/>
          <p:cNvPicPr>
            <a:picLocks noChangeAspect="1" noChangeArrowheads="1"/>
          </p:cNvPicPr>
          <p:nvPr/>
        </p:nvPicPr>
        <p:blipFill>
          <a:blip r:embed="rId2"/>
          <a:srcRect l="9585" t="12540" r="7747" b="7188"/>
          <a:stretch>
            <a:fillRect/>
          </a:stretch>
        </p:blipFill>
        <p:spPr bwMode="auto">
          <a:xfrm>
            <a:off x="2071670" y="1643050"/>
            <a:ext cx="492922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scontent.flju2-2.fna.fbcdn.net/v/t1.15752-9/91506835_337380443907493_2336963182599340032_n.jpg?_nc_cat=108&amp;_nc_sid=b96e70&amp;_nc_oc=AQm3d5oSBXTalUOVJI03iWh3sEdLaB2EHj10T6PUYwbZRsVUIHftrd7MLulBKj4AGsk&amp;_nc_ht=scontent.flju2-2.fna&amp;oh=53a057dde1adf364d7e733261b064f05&amp;oe=5EA89C3B"/>
          <p:cNvPicPr>
            <a:picLocks noChangeAspect="1" noChangeArrowheads="1"/>
          </p:cNvPicPr>
          <p:nvPr/>
        </p:nvPicPr>
        <p:blipFill>
          <a:blip r:embed="rId2"/>
          <a:srcRect b="2065"/>
          <a:stretch>
            <a:fillRect/>
          </a:stretch>
        </p:blipFill>
        <p:spPr bwMode="auto">
          <a:xfrm>
            <a:off x="2143108" y="1"/>
            <a:ext cx="50720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content.flju2-1.fna.fbcdn.net/v/t1.15752-9/91535248_893141687795043_38915264149979136_n.jpg?_nc_cat=109&amp;_nc_sid=b96e70&amp;_nc_oc=AQlk4CO_Ga5rQPnvMVxRJxezrTrfI8fvIMG-JHLmDStcc9nNYVqnlidG8_Gcg_38GEo&amp;_nc_ht=scontent.flju2-1.fna&amp;oh=44ebfe98cb9687a4a620b84109e5e124&amp;oe=5EA88022"/>
          <p:cNvPicPr>
            <a:picLocks noChangeAspect="1" noChangeArrowheads="1"/>
          </p:cNvPicPr>
          <p:nvPr/>
        </p:nvPicPr>
        <p:blipFill>
          <a:blip r:embed="rId2"/>
          <a:srcRect t="846"/>
          <a:stretch>
            <a:fillRect/>
          </a:stretch>
        </p:blipFill>
        <p:spPr bwMode="auto">
          <a:xfrm>
            <a:off x="2143108" y="0"/>
            <a:ext cx="50720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scontent.flju2-1.fna.fbcdn.net/v/t1.15752-9/91025403_1271640469699302_8478107451932016640_n.jpg?_nc_cat=109&amp;_nc_sid=b96e70&amp;_nc_oc=AQnWlhYWFvTxGckLZTcNEcrp9D56EtLO5Sc9eAS8JURcLA_bPH-eVUOHTxUIUQnLmOQ&amp;_nc_ht=scontent.flju2-1.fna&amp;oh=aa85e8a295ca27568c696d4dec754d0b&amp;oe=5EA7FCBF"/>
          <p:cNvPicPr>
            <a:picLocks noChangeAspect="1" noChangeArrowheads="1"/>
          </p:cNvPicPr>
          <p:nvPr/>
        </p:nvPicPr>
        <p:blipFill>
          <a:blip r:embed="rId2"/>
          <a:srcRect t="3125" b="10937"/>
          <a:stretch>
            <a:fillRect/>
          </a:stretch>
        </p:blipFill>
        <p:spPr bwMode="auto">
          <a:xfrm>
            <a:off x="1571604" y="0"/>
            <a:ext cx="6000792" cy="6875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content.flju2-2.fna.fbcdn.net/v/t1.15752-9/91548205_154480085823918_4705738097038458880_n.jpg?_nc_cat=106&amp;_nc_sid=b96e70&amp;_nc_oc=AQnbixQnjvKKkGAhkJt3fyEI_VA5bdBvBnp7v7C4WHkpylNkrE-qBK2n8E-GFE7vS9o&amp;_nc_ht=scontent.flju2-2.fna&amp;oh=eee5afed716fea6716e74c1c54e2f1ef&amp;oe=5EA75AC8"/>
          <p:cNvPicPr>
            <a:picLocks noChangeAspect="1" noChangeArrowheads="1"/>
          </p:cNvPicPr>
          <p:nvPr/>
        </p:nvPicPr>
        <p:blipFill>
          <a:blip r:embed="rId2"/>
          <a:srcRect t="7812" b="6250"/>
          <a:stretch>
            <a:fillRect/>
          </a:stretch>
        </p:blipFill>
        <p:spPr bwMode="auto">
          <a:xfrm>
            <a:off x="1500166" y="-17901"/>
            <a:ext cx="6000744" cy="6875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content.flju2-1.fna.fbcdn.net/v/t1.15752-9/91409535_217919332638333_1729300188675178496_n.jpg?_nc_cat=100&amp;_nc_sid=b96e70&amp;_nc_oc=AQmb3tbmAvnoyo1UBLTzXwpqfv-NZuYpxRWcW98wKu8oAGqsTV78uzxMxriY-PnJGwc&amp;_nc_ht=scontent.flju2-1.fna&amp;oh=a6ef1a436266d3c38868d6636e2d10b9&amp;oe=5EA84DAA"/>
          <p:cNvPicPr>
            <a:picLocks noChangeAspect="1" noChangeArrowheads="1"/>
          </p:cNvPicPr>
          <p:nvPr/>
        </p:nvPicPr>
        <p:blipFill>
          <a:blip r:embed="rId2"/>
          <a:srcRect l="1333" t="4000" r="3999" b="3000"/>
          <a:stretch>
            <a:fillRect/>
          </a:stretch>
        </p:blipFill>
        <p:spPr bwMode="auto">
          <a:xfrm>
            <a:off x="1908072" y="0"/>
            <a:ext cx="52356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content.flju2-1.fna.fbcdn.net/v/t1.15752-9/91440596_309893343321152_3559401391476703232_n.jpg?_nc_cat=107&amp;_nc_sid=b96e70&amp;_nc_oc=AQkt28jBZSmcT7Q5DyLspNyCyrLMbB5wr905hI5WHY2mxDN350Z9Fn7gBJhVovJYxXY&amp;_nc_ht=scontent.flju2-1.fna&amp;oh=05137debc3ee65c919e6fa1df3cf28a5&amp;oe=5EA88F79"/>
          <p:cNvPicPr>
            <a:picLocks noChangeAspect="1" noChangeArrowheads="1"/>
          </p:cNvPicPr>
          <p:nvPr/>
        </p:nvPicPr>
        <p:blipFill>
          <a:blip r:embed="rId2"/>
          <a:srcRect t="3922" r="1961" b="3921"/>
          <a:stretch>
            <a:fillRect/>
          </a:stretch>
        </p:blipFill>
        <p:spPr bwMode="auto">
          <a:xfrm>
            <a:off x="1643042" y="0"/>
            <a:ext cx="5500726" cy="6894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-37669"/>
            <a:ext cx="5286412" cy="689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256226" cy="6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</Words>
  <Application>Microsoft Office PowerPoint</Application>
  <PresentationFormat>Diaprojekcija na zaslonu 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2" baseType="lpstr">
      <vt:lpstr>Arial</vt:lpstr>
      <vt:lpstr>Calibri</vt:lpstr>
      <vt:lpstr>Segoe UI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Toliko za ta teden.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MajaS</dc:creator>
  <cp:lastModifiedBy>Marjetka Novak</cp:lastModifiedBy>
  <cp:revision>6</cp:revision>
  <dcterms:created xsi:type="dcterms:W3CDTF">2020-03-30T06:22:30Z</dcterms:created>
  <dcterms:modified xsi:type="dcterms:W3CDTF">2020-03-30T09:21:27Z</dcterms:modified>
</cp:coreProperties>
</file>