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9" r:id="rId7"/>
    <p:sldId id="270" r:id="rId8"/>
    <p:sldId id="258" r:id="rId9"/>
    <p:sldId id="257" r:id="rId10"/>
    <p:sldId id="259" r:id="rId11"/>
    <p:sldId id="260" r:id="rId12"/>
    <p:sldId id="265" r:id="rId13"/>
    <p:sldId id="266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945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396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017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69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5869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8163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88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192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829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069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505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59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363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322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16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23C-820F-4F01-AE96-E8A5AC430539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53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A823C-820F-4F01-AE96-E8A5AC430539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736CCE-E41E-4494-B388-D4673C720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884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Utrjevanje za 2. PPZ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12085"/>
          </a:xfrm>
        </p:spPr>
        <p:txBody>
          <a:bodyPr>
            <a:normAutofit/>
          </a:bodyPr>
          <a:lstStyle/>
          <a:p>
            <a:r>
              <a:rPr lang="sl-SI" sz="3200" dirty="0" smtClean="0"/>
              <a:t>Project 1 						 6. razred</a:t>
            </a:r>
          </a:p>
          <a:p>
            <a:endParaRPr lang="sl-SI" sz="3200" dirty="0"/>
          </a:p>
          <a:p>
            <a:r>
              <a:rPr lang="sl-SI" sz="3200" dirty="0" err="1" smtClean="0"/>
              <a:t>Units</a:t>
            </a:r>
            <a:r>
              <a:rPr lang="sl-SI" sz="3200" dirty="0" smtClean="0"/>
              <a:t> 2 &amp; 3 (</a:t>
            </a:r>
            <a:r>
              <a:rPr lang="sl-SI" sz="3200" dirty="0" err="1" smtClean="0"/>
              <a:t>holidays</a:t>
            </a:r>
            <a:r>
              <a:rPr lang="sl-SI" sz="3200" dirty="0" smtClean="0"/>
              <a:t>) &amp; 4 (</a:t>
            </a:r>
            <a:r>
              <a:rPr lang="sl-SI" sz="3200" dirty="0" err="1" smtClean="0"/>
              <a:t>food</a:t>
            </a:r>
            <a:r>
              <a:rPr lang="sl-SI" sz="3200" dirty="0" smtClean="0"/>
              <a:t>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7183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174" y="152400"/>
            <a:ext cx="8596668" cy="1005840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What</a:t>
            </a:r>
            <a:r>
              <a:rPr lang="sl-SI" dirty="0" smtClean="0"/>
              <a:t> do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need</a:t>
            </a:r>
            <a:r>
              <a:rPr lang="sl-SI" dirty="0" smtClean="0"/>
              <a:t> to pack, </a:t>
            </a:r>
            <a:r>
              <a:rPr lang="sl-SI" dirty="0" err="1" smtClean="0"/>
              <a:t>when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/>
              <a:t> </a:t>
            </a:r>
            <a:r>
              <a:rPr lang="sl-SI" dirty="0" smtClean="0"/>
              <a:t>…</a:t>
            </a:r>
            <a:br>
              <a:rPr lang="sl-SI" dirty="0" smtClean="0"/>
            </a:br>
            <a:r>
              <a:rPr lang="sl-SI" dirty="0" smtClean="0"/>
              <a:t>DOPOLNI – KAJ POTREBUJEŠ, KO…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68193"/>
            <a:ext cx="8596668" cy="4573170"/>
          </a:xfrm>
        </p:spPr>
        <p:txBody>
          <a:bodyPr/>
          <a:lstStyle/>
          <a:p>
            <a:r>
              <a:rPr lang="sl-SI" sz="2400" dirty="0" smtClean="0"/>
              <a:t>… go to Portorož </a:t>
            </a:r>
            <a:r>
              <a:rPr lang="sl-SI" sz="2400" dirty="0" err="1" smtClean="0"/>
              <a:t>for</a:t>
            </a:r>
            <a:r>
              <a:rPr lang="sl-SI" sz="2400" dirty="0" smtClean="0"/>
              <a:t> </a:t>
            </a:r>
            <a:r>
              <a:rPr lang="sl-SI" sz="2400" b="1" u="sng" dirty="0" smtClean="0"/>
              <a:t>a </a:t>
            </a:r>
            <a:r>
              <a:rPr lang="sl-SI" sz="2400" b="1" u="sng" dirty="0" err="1" smtClean="0"/>
              <a:t>summer</a:t>
            </a:r>
            <a:r>
              <a:rPr lang="sl-SI" sz="2400" b="1" u="sng" dirty="0" smtClean="0"/>
              <a:t> </a:t>
            </a:r>
            <a:r>
              <a:rPr lang="sl-SI" sz="2400" b="1" u="sng" dirty="0" err="1" smtClean="0"/>
              <a:t>vacation</a:t>
            </a:r>
            <a:r>
              <a:rPr lang="sl-SI" sz="2400" b="1" u="sng" dirty="0" smtClean="0"/>
              <a:t> </a:t>
            </a:r>
            <a:r>
              <a:rPr lang="sl-SI" sz="2400" dirty="0" smtClean="0"/>
              <a:t>(poletne počitnice)?</a:t>
            </a:r>
          </a:p>
          <a:p>
            <a:endParaRPr lang="sl-SI" sz="2400" dirty="0"/>
          </a:p>
          <a:p>
            <a:r>
              <a:rPr lang="sl-SI" sz="2400" dirty="0" smtClean="0"/>
              <a:t>… </a:t>
            </a:r>
            <a:r>
              <a:rPr lang="sl-SI" sz="2400" dirty="0" err="1" smtClean="0"/>
              <a:t>travel</a:t>
            </a:r>
            <a:r>
              <a:rPr lang="sl-SI" sz="2400" dirty="0" smtClean="0"/>
              <a:t> </a:t>
            </a:r>
            <a:r>
              <a:rPr lang="sl-SI" sz="2400" b="1" u="sng" dirty="0" err="1" smtClean="0"/>
              <a:t>abroad</a:t>
            </a:r>
            <a:r>
              <a:rPr lang="sl-SI" sz="2400" dirty="0" smtClean="0"/>
              <a:t> (v tujino)?</a:t>
            </a:r>
          </a:p>
          <a:p>
            <a:endParaRPr lang="sl-SI" sz="2400" dirty="0"/>
          </a:p>
          <a:p>
            <a:r>
              <a:rPr lang="sl-SI" sz="2400" dirty="0" smtClean="0"/>
              <a:t>… go to </a:t>
            </a:r>
            <a:r>
              <a:rPr lang="sl-SI" sz="2400" b="1" u="sng" dirty="0" smtClean="0"/>
              <a:t>a </a:t>
            </a:r>
            <a:r>
              <a:rPr lang="sl-SI" sz="2400" b="1" u="sng" dirty="0" err="1" smtClean="0"/>
              <a:t>sp</a:t>
            </a:r>
            <a:r>
              <a:rPr lang="sl-SI" sz="2400" dirty="0" err="1" smtClean="0"/>
              <a:t>a</a:t>
            </a:r>
            <a:r>
              <a:rPr lang="sl-SI" sz="2400" dirty="0" smtClean="0"/>
              <a:t> (toplice) </a:t>
            </a:r>
            <a:r>
              <a:rPr lang="sl-SI" sz="2400" dirty="0" err="1" smtClean="0"/>
              <a:t>during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winter</a:t>
            </a:r>
            <a:r>
              <a:rPr lang="sl-SI" sz="2400" dirty="0" smtClean="0"/>
              <a:t> </a:t>
            </a:r>
            <a:r>
              <a:rPr lang="sl-SI" sz="2400" dirty="0" err="1" smtClean="0"/>
              <a:t>holidays</a:t>
            </a:r>
            <a:r>
              <a:rPr lang="sl-SI" sz="2400" dirty="0" smtClean="0"/>
              <a:t>?</a:t>
            </a:r>
          </a:p>
          <a:p>
            <a:endParaRPr lang="sl-SI" sz="2400" dirty="0"/>
          </a:p>
          <a:p>
            <a:r>
              <a:rPr lang="sl-SI" sz="2400" dirty="0" smtClean="0"/>
              <a:t>… go to </a:t>
            </a:r>
            <a:r>
              <a:rPr lang="sl-SI" sz="2400" b="1" u="sng" dirty="0" smtClean="0"/>
              <a:t>a </a:t>
            </a:r>
            <a:r>
              <a:rPr lang="sl-SI" sz="2400" b="1" u="sng" dirty="0" err="1" smtClean="0"/>
              <a:t>school</a:t>
            </a:r>
            <a:r>
              <a:rPr lang="sl-SI" sz="2400" b="1" u="sng" dirty="0" smtClean="0"/>
              <a:t> camp </a:t>
            </a:r>
            <a:r>
              <a:rPr lang="sl-SI" sz="2400" dirty="0" smtClean="0"/>
              <a:t>(šola v naravi) Planinka?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077" y="2529861"/>
            <a:ext cx="4693591" cy="31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4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Transport (PREVOZNA SREDSTVA)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55313"/>
            <a:ext cx="8596668" cy="4586049"/>
          </a:xfrm>
        </p:spPr>
        <p:txBody>
          <a:bodyPr>
            <a:normAutofit/>
          </a:bodyPr>
          <a:lstStyle/>
          <a:p>
            <a:r>
              <a:rPr lang="sl-SI" sz="2800" dirty="0" err="1" smtClean="0"/>
              <a:t>What</a:t>
            </a:r>
            <a:r>
              <a:rPr lang="sl-SI" sz="2800" dirty="0" smtClean="0"/>
              <a:t> are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ways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</a:t>
            </a:r>
            <a:r>
              <a:rPr lang="sl-SI" sz="2800" dirty="0" err="1" smtClean="0"/>
              <a:t>travelling</a:t>
            </a:r>
            <a:r>
              <a:rPr lang="sl-SI" sz="2800" dirty="0" smtClean="0"/>
              <a:t> </a:t>
            </a:r>
            <a:r>
              <a:rPr lang="sl-SI" sz="2800" b="1" u="sng" dirty="0" smtClean="0"/>
              <a:t>on </a:t>
            </a:r>
            <a:r>
              <a:rPr lang="sl-SI" sz="2800" b="1" u="sng" dirty="0" err="1" smtClean="0"/>
              <a:t>water</a:t>
            </a:r>
            <a:r>
              <a:rPr lang="sl-SI" sz="2800" dirty="0" smtClean="0"/>
              <a:t>? Name at </a:t>
            </a:r>
            <a:r>
              <a:rPr lang="sl-SI" sz="2800" dirty="0" err="1" smtClean="0"/>
              <a:t>least</a:t>
            </a:r>
            <a:r>
              <a:rPr lang="sl-SI" sz="2800" dirty="0" smtClean="0"/>
              <a:t> 3.</a:t>
            </a:r>
          </a:p>
          <a:p>
            <a:endParaRPr lang="sl-SI" sz="2800" dirty="0"/>
          </a:p>
          <a:p>
            <a:r>
              <a:rPr lang="sl-SI" sz="2800" dirty="0" smtClean="0"/>
              <a:t>How </a:t>
            </a:r>
            <a:r>
              <a:rPr lang="sl-SI" sz="2800" dirty="0" err="1" smtClean="0"/>
              <a:t>can</a:t>
            </a:r>
            <a:r>
              <a:rPr lang="sl-SI" sz="2800" dirty="0" smtClean="0"/>
              <a:t> </a:t>
            </a:r>
            <a:r>
              <a:rPr lang="sl-SI" sz="2800" dirty="0" err="1" smtClean="0"/>
              <a:t>you</a:t>
            </a:r>
            <a:r>
              <a:rPr lang="sl-SI" sz="2800" dirty="0" smtClean="0"/>
              <a:t> </a:t>
            </a:r>
            <a:r>
              <a:rPr lang="sl-SI" sz="2800" dirty="0" err="1" smtClean="0"/>
              <a:t>travel</a:t>
            </a:r>
            <a:r>
              <a:rPr lang="sl-SI" sz="2800" dirty="0" smtClean="0"/>
              <a:t>, </a:t>
            </a:r>
            <a:r>
              <a:rPr lang="sl-SI" sz="2800" dirty="0" err="1" smtClean="0"/>
              <a:t>when</a:t>
            </a:r>
            <a:r>
              <a:rPr lang="sl-SI" sz="2800" dirty="0" smtClean="0"/>
              <a:t> </a:t>
            </a:r>
            <a:r>
              <a:rPr lang="sl-SI" sz="2800" dirty="0" err="1" smtClean="0"/>
              <a:t>you</a:t>
            </a:r>
            <a:r>
              <a:rPr lang="sl-SI" sz="2800" dirty="0" smtClean="0"/>
              <a:t> </a:t>
            </a:r>
            <a:r>
              <a:rPr lang="sl-SI" sz="2800" dirty="0" err="1" smtClean="0"/>
              <a:t>want</a:t>
            </a:r>
            <a:r>
              <a:rPr lang="sl-SI" sz="2800" dirty="0" smtClean="0"/>
              <a:t> to </a:t>
            </a:r>
            <a:r>
              <a:rPr lang="sl-SI" sz="2800" dirty="0" err="1" smtClean="0"/>
              <a:t>visit</a:t>
            </a:r>
            <a:r>
              <a:rPr lang="sl-SI" sz="2800" dirty="0" smtClean="0"/>
              <a:t> </a:t>
            </a:r>
            <a:r>
              <a:rPr lang="sl-SI" sz="2800" dirty="0" err="1" smtClean="0"/>
              <a:t>places</a:t>
            </a:r>
            <a:r>
              <a:rPr lang="sl-SI" sz="2800" dirty="0" smtClean="0"/>
              <a:t> in </a:t>
            </a:r>
            <a:r>
              <a:rPr lang="sl-SI" sz="2800" dirty="0" err="1" smtClean="0"/>
              <a:t>Slovenia</a:t>
            </a:r>
            <a:r>
              <a:rPr lang="sl-SI" sz="2800" dirty="0" smtClean="0"/>
              <a:t>? Name at </a:t>
            </a:r>
            <a:r>
              <a:rPr lang="sl-SI" sz="2800" dirty="0" err="1" smtClean="0"/>
              <a:t>least</a:t>
            </a:r>
            <a:r>
              <a:rPr lang="sl-SI" sz="2800" dirty="0" smtClean="0"/>
              <a:t> 6.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70" y="3604025"/>
            <a:ext cx="4521505" cy="30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9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086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Put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verbs</a:t>
            </a:r>
            <a:r>
              <a:rPr lang="sl-SI" dirty="0" smtClean="0"/>
              <a:t> in </a:t>
            </a:r>
            <a:r>
              <a:rPr lang="sl-SI" dirty="0" err="1" smtClean="0"/>
              <a:t>Present</a:t>
            </a:r>
            <a:r>
              <a:rPr lang="sl-SI" dirty="0" smtClean="0"/>
              <a:t> </a:t>
            </a:r>
            <a:r>
              <a:rPr lang="sl-SI" dirty="0" err="1" smtClean="0"/>
              <a:t>Simple</a:t>
            </a:r>
            <a:r>
              <a:rPr lang="sl-SI" dirty="0" smtClean="0"/>
              <a:t> </a:t>
            </a:r>
            <a:r>
              <a:rPr lang="sl-SI" dirty="0" err="1" smtClean="0"/>
              <a:t>or</a:t>
            </a:r>
            <a:r>
              <a:rPr lang="sl-SI" dirty="0" smtClean="0"/>
              <a:t> </a:t>
            </a:r>
            <a:r>
              <a:rPr lang="sl-SI" dirty="0" err="1" smtClean="0"/>
              <a:t>Continuous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65161"/>
            <a:ext cx="7101505" cy="49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0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68" y="1030310"/>
            <a:ext cx="8683954" cy="24212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68" y="3549873"/>
            <a:ext cx="6984561" cy="2979715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711268" y="309093"/>
            <a:ext cx="903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err="1" smtClean="0">
                <a:solidFill>
                  <a:srgbClr val="92D050"/>
                </a:solidFill>
              </a:rPr>
              <a:t>Extra</a:t>
            </a:r>
            <a:r>
              <a:rPr lang="sl-SI" sz="3600" dirty="0" smtClean="0">
                <a:solidFill>
                  <a:srgbClr val="92D050"/>
                </a:solidFill>
              </a:rPr>
              <a:t> </a:t>
            </a:r>
            <a:r>
              <a:rPr lang="sl-SI" sz="3600" dirty="0" err="1" smtClean="0">
                <a:solidFill>
                  <a:srgbClr val="92D050"/>
                </a:solidFill>
              </a:rPr>
              <a:t>practice</a:t>
            </a:r>
            <a:endParaRPr lang="sl-SI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2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80707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Name as </a:t>
            </a:r>
            <a:r>
              <a:rPr lang="sl-SI" dirty="0" err="1" smtClean="0"/>
              <a:t>many</a:t>
            </a:r>
            <a:r>
              <a:rPr lang="sl-SI" dirty="0" smtClean="0"/>
              <a:t> </a:t>
            </a:r>
            <a:r>
              <a:rPr lang="sl-SI" dirty="0" err="1" smtClean="0"/>
              <a:t>animals</a:t>
            </a:r>
            <a:r>
              <a:rPr lang="sl-SI" dirty="0" smtClean="0"/>
              <a:t> as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can</a:t>
            </a:r>
            <a:r>
              <a:rPr lang="sl-SI" dirty="0" smtClean="0"/>
              <a:t>.</a:t>
            </a:r>
            <a:br>
              <a:rPr lang="sl-SI" dirty="0" smtClean="0"/>
            </a:br>
            <a:r>
              <a:rPr lang="sl-SI" dirty="0" smtClean="0"/>
              <a:t>POIMENUJE VSE ŽIVALI, KI JIH POZNAŠ.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" y="1403074"/>
            <a:ext cx="7160710" cy="248476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054" y="0"/>
            <a:ext cx="4116946" cy="411694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935" y="4520484"/>
            <a:ext cx="7592594" cy="217108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87840"/>
            <a:ext cx="4872985" cy="27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293" y="411118"/>
            <a:ext cx="9011233" cy="1005559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Look</a:t>
            </a:r>
            <a:r>
              <a:rPr lang="sl-SI" dirty="0" smtClean="0"/>
              <a:t> at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pictures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fill</a:t>
            </a:r>
            <a:r>
              <a:rPr lang="sl-SI" dirty="0" smtClean="0"/>
              <a:t> in. (DOPOLNI POVEDI.)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16677"/>
            <a:ext cx="9393945" cy="4624686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sl-SI" dirty="0" smtClean="0"/>
          </a:p>
          <a:p>
            <a:pPr>
              <a:buFont typeface="+mj-lt"/>
              <a:buAutoNum type="arabicPeriod"/>
            </a:pPr>
            <a:r>
              <a:rPr lang="sl-SI" dirty="0" smtClean="0"/>
              <a:t>A </a:t>
            </a:r>
            <a:r>
              <a:rPr lang="sl-SI" dirty="0" err="1" smtClean="0"/>
              <a:t>cow</a:t>
            </a:r>
            <a:r>
              <a:rPr lang="sl-SI" dirty="0" smtClean="0"/>
              <a:t> </a:t>
            </a:r>
            <a:r>
              <a:rPr lang="sl-SI" dirty="0" err="1" smtClean="0"/>
              <a:t>usually</a:t>
            </a:r>
            <a:r>
              <a:rPr lang="sl-SI" dirty="0" smtClean="0"/>
              <a:t> </a:t>
            </a:r>
            <a:r>
              <a:rPr lang="sl-SI" dirty="0" err="1" smtClean="0"/>
              <a:t>bears</a:t>
            </a:r>
            <a:r>
              <a:rPr lang="sl-SI" dirty="0" smtClean="0"/>
              <a:t> a </a:t>
            </a:r>
            <a:r>
              <a:rPr lang="sl-SI" dirty="0" err="1" smtClean="0"/>
              <a:t>single</a:t>
            </a:r>
            <a:r>
              <a:rPr lang="sl-SI" dirty="0" smtClean="0"/>
              <a:t> ___________.</a:t>
            </a:r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cat</a:t>
            </a:r>
            <a:r>
              <a:rPr lang="sl-SI" dirty="0" smtClean="0"/>
              <a:t> </a:t>
            </a:r>
            <a:r>
              <a:rPr lang="sl-SI" dirty="0" err="1" smtClean="0"/>
              <a:t>has</a:t>
            </a:r>
            <a:r>
              <a:rPr lang="sl-SI" dirty="0" smtClean="0"/>
              <a:t> </a:t>
            </a:r>
            <a:r>
              <a:rPr lang="sl-SI" dirty="0" err="1" smtClean="0"/>
              <a:t>got</a:t>
            </a:r>
            <a:r>
              <a:rPr lang="sl-SI" dirty="0" smtClean="0"/>
              <a:t> </a:t>
            </a:r>
            <a:r>
              <a:rPr lang="sl-SI" dirty="0" err="1" smtClean="0"/>
              <a:t>three</a:t>
            </a:r>
            <a:r>
              <a:rPr lang="sl-SI" dirty="0" smtClean="0"/>
              <a:t> ______________.</a:t>
            </a:r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endParaRPr lang="sl-SI" dirty="0" smtClean="0"/>
          </a:p>
          <a:p>
            <a:pPr>
              <a:buFont typeface="+mj-lt"/>
              <a:buAutoNum type="arabicPeriod"/>
            </a:pPr>
            <a:r>
              <a:rPr lang="sl-SI" dirty="0" err="1" smtClean="0"/>
              <a:t>Every</a:t>
            </a:r>
            <a:r>
              <a:rPr lang="sl-SI" dirty="0" smtClean="0"/>
              <a:t> time I </a:t>
            </a:r>
            <a:r>
              <a:rPr lang="sl-SI" dirty="0" err="1" smtClean="0"/>
              <a:t>visit</a:t>
            </a:r>
            <a:r>
              <a:rPr lang="sl-SI" dirty="0" smtClean="0"/>
              <a:t> Lipica I </a:t>
            </a:r>
            <a:r>
              <a:rPr lang="sl-SI" dirty="0" err="1" smtClean="0"/>
              <a:t>enjoy</a:t>
            </a:r>
            <a:r>
              <a:rPr lang="sl-SI" dirty="0" smtClean="0"/>
              <a:t> </a:t>
            </a:r>
            <a:r>
              <a:rPr lang="sl-SI" dirty="0" err="1" smtClean="0"/>
              <a:t>watching</a:t>
            </a:r>
            <a:r>
              <a:rPr lang="sl-SI" dirty="0" smtClean="0"/>
              <a:t> </a:t>
            </a:r>
            <a:r>
              <a:rPr lang="sl-SI" dirty="0" err="1" smtClean="0"/>
              <a:t>little</a:t>
            </a:r>
            <a:r>
              <a:rPr lang="sl-SI" dirty="0" smtClean="0"/>
              <a:t> ________________ </a:t>
            </a:r>
            <a:r>
              <a:rPr lang="sl-SI" dirty="0" err="1" smtClean="0"/>
              <a:t>jumping</a:t>
            </a:r>
            <a:r>
              <a:rPr lang="sl-SI" dirty="0" smtClean="0"/>
              <a:t> </a:t>
            </a:r>
            <a:r>
              <a:rPr lang="sl-SI" dirty="0" err="1" smtClean="0"/>
              <a:t>around</a:t>
            </a:r>
            <a:r>
              <a:rPr lang="sl-SI" dirty="0" smtClean="0"/>
              <a:t>.</a:t>
            </a:r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endParaRPr lang="sl-SI" dirty="0" smtClean="0"/>
          </a:p>
          <a:p>
            <a:pPr>
              <a:buFont typeface="+mj-lt"/>
              <a:buAutoNum type="arabicPeriod"/>
            </a:pPr>
            <a:r>
              <a:rPr lang="sl-SI" dirty="0" smtClean="0"/>
              <a:t>Oh! </a:t>
            </a:r>
            <a:r>
              <a:rPr lang="sl-SI" dirty="0" err="1" smtClean="0"/>
              <a:t>Look</a:t>
            </a:r>
            <a:r>
              <a:rPr lang="sl-SI" dirty="0" smtClean="0"/>
              <a:t> at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mother</a:t>
            </a:r>
            <a:r>
              <a:rPr lang="sl-SI" dirty="0" smtClean="0"/>
              <a:t> </a:t>
            </a:r>
            <a:r>
              <a:rPr lang="sl-SI" dirty="0" err="1" smtClean="0"/>
              <a:t>duck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her</a:t>
            </a:r>
            <a:r>
              <a:rPr lang="sl-SI" dirty="0" smtClean="0"/>
              <a:t> ________________. </a:t>
            </a:r>
            <a:r>
              <a:rPr lang="sl-SI" dirty="0" err="1" smtClean="0"/>
              <a:t>They</a:t>
            </a:r>
            <a:r>
              <a:rPr lang="sl-SI" dirty="0" smtClean="0"/>
              <a:t> are so </a:t>
            </a:r>
            <a:r>
              <a:rPr lang="sl-SI" dirty="0" err="1" smtClean="0"/>
              <a:t>cute</a:t>
            </a:r>
            <a:r>
              <a:rPr lang="sl-SI" dirty="0" smtClean="0"/>
              <a:t>!</a:t>
            </a:r>
            <a:endParaRPr lang="sl-SI" dirty="0"/>
          </a:p>
          <a:p>
            <a:pPr>
              <a:buFont typeface="+mj-lt"/>
              <a:buAutoNum type="arabicPeriod"/>
            </a:pPr>
            <a:endParaRPr lang="sl-SI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5865374" y="1416677"/>
            <a:ext cx="5028007" cy="462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319" y="1576523"/>
            <a:ext cx="1266142" cy="8425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975" y="2578928"/>
            <a:ext cx="1346795" cy="89623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567" y="3341596"/>
            <a:ext cx="1506869" cy="120669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155" y="4954703"/>
            <a:ext cx="1898226" cy="149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386366"/>
            <a:ext cx="10050767" cy="6156102"/>
          </a:xfrm>
        </p:spPr>
        <p:txBody>
          <a:bodyPr/>
          <a:lstStyle/>
          <a:p>
            <a:r>
              <a:rPr lang="sl-SI" dirty="0" err="1" smtClean="0"/>
              <a:t>Present</a:t>
            </a:r>
            <a:r>
              <a:rPr lang="sl-SI" dirty="0" smtClean="0"/>
              <a:t> </a:t>
            </a:r>
            <a:r>
              <a:rPr lang="sl-SI" dirty="0" err="1" smtClean="0"/>
              <a:t>Simple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1600" dirty="0" smtClean="0"/>
              <a:t>A)</a:t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B)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677334" y="993911"/>
            <a:ext cx="8596668" cy="5047452"/>
          </a:xfrm>
        </p:spPr>
        <p:txBody>
          <a:bodyPr/>
          <a:lstStyle/>
          <a:p>
            <a:pPr lvl="7"/>
            <a:endParaRPr lang="sl-SI" dirty="0" smtClean="0"/>
          </a:p>
          <a:p>
            <a:pPr lvl="7"/>
            <a:endParaRPr lang="sl-SI" dirty="0" smtClean="0"/>
          </a:p>
          <a:p>
            <a:pPr lvl="7"/>
            <a:endParaRPr lang="sl-SI" dirty="0" smtClean="0"/>
          </a:p>
          <a:p>
            <a:pPr lvl="7"/>
            <a:endParaRPr lang="sl-SI" dirty="0" smtClean="0"/>
          </a:p>
          <a:p>
            <a:pPr lvl="7"/>
            <a:endParaRPr lang="sl-SI" dirty="0"/>
          </a:p>
          <a:p>
            <a:pPr lvl="7"/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19" y="1483307"/>
            <a:ext cx="5449309" cy="227732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84" y="3978383"/>
            <a:ext cx="5371844" cy="24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6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84383"/>
          </a:xfrm>
        </p:spPr>
        <p:txBody>
          <a:bodyPr>
            <a:normAutofit/>
          </a:bodyPr>
          <a:lstStyle/>
          <a:p>
            <a:r>
              <a:rPr lang="sl-SI" sz="1600" dirty="0" smtClean="0"/>
              <a:t>A)</a:t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B)</a:t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 smtClean="0"/>
              <a:t/>
            </a:r>
            <a:br>
              <a:rPr lang="sl-SI" sz="1600" dirty="0" smtClean="0"/>
            </a:br>
            <a:endParaRPr lang="sl-SI" sz="1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05" y="721619"/>
            <a:ext cx="8907363" cy="24980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04" y="3331738"/>
            <a:ext cx="8110901" cy="255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3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291"/>
          </a:xfrm>
        </p:spPr>
        <p:txBody>
          <a:bodyPr/>
          <a:lstStyle/>
          <a:p>
            <a:r>
              <a:rPr lang="sl-SI" dirty="0" err="1" smtClean="0"/>
              <a:t>What</a:t>
            </a:r>
            <a:r>
              <a:rPr lang="sl-SI" dirty="0" smtClean="0"/>
              <a:t> </a:t>
            </a:r>
            <a:r>
              <a:rPr lang="sl-SI" dirty="0" err="1" smtClean="0"/>
              <a:t>must</a:t>
            </a:r>
            <a:r>
              <a:rPr lang="sl-SI" dirty="0" smtClean="0"/>
              <a:t> </a:t>
            </a:r>
            <a:r>
              <a:rPr lang="sl-SI" dirty="0" err="1" smtClean="0"/>
              <a:t>they</a:t>
            </a:r>
            <a:r>
              <a:rPr lang="sl-SI" dirty="0" smtClean="0"/>
              <a:t> do? (NAPIŠI V POVEDIH.)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16" y="1518876"/>
            <a:ext cx="2859994" cy="19031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845" y="1518875"/>
            <a:ext cx="1980249" cy="190319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265" y="1518876"/>
            <a:ext cx="2971102" cy="190319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782" y="3841172"/>
            <a:ext cx="3352800" cy="25146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3747" y="3841172"/>
            <a:ext cx="332700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9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20848" cy="872836"/>
          </a:xfrm>
        </p:spPr>
        <p:txBody>
          <a:bodyPr>
            <a:normAutofit/>
          </a:bodyPr>
          <a:lstStyle/>
          <a:p>
            <a:r>
              <a:rPr lang="sl-SI" dirty="0" err="1" smtClean="0"/>
              <a:t>What</a:t>
            </a:r>
            <a:r>
              <a:rPr lang="sl-SI" dirty="0" smtClean="0"/>
              <a:t>‘s </a:t>
            </a:r>
            <a:r>
              <a:rPr lang="sl-SI" dirty="0" err="1" smtClean="0"/>
              <a:t>missing</a:t>
            </a:r>
            <a:r>
              <a:rPr lang="sl-SI" dirty="0" smtClean="0"/>
              <a:t>? (OSEBNI ZAIMKI)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82436"/>
            <a:ext cx="8596668" cy="4475019"/>
          </a:xfrm>
        </p:spPr>
        <p:txBody>
          <a:bodyPr>
            <a:normAutofit lnSpcReduction="10000"/>
          </a:bodyPr>
          <a:lstStyle/>
          <a:p>
            <a:r>
              <a:rPr lang="sl-SI" sz="2400" dirty="0" err="1" smtClean="0"/>
              <a:t>Where</a:t>
            </a:r>
            <a:r>
              <a:rPr lang="sl-SI" sz="2400" dirty="0" smtClean="0"/>
              <a:t> is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boy</a:t>
            </a:r>
            <a:r>
              <a:rPr lang="sl-SI" sz="2400" dirty="0" smtClean="0"/>
              <a:t> </a:t>
            </a:r>
            <a:r>
              <a:rPr lang="sl-SI" sz="2400" dirty="0" err="1" smtClean="0"/>
              <a:t>going</a:t>
            </a:r>
            <a:r>
              <a:rPr lang="sl-SI" sz="2400" dirty="0" smtClean="0"/>
              <a:t>? _____ is </a:t>
            </a:r>
            <a:r>
              <a:rPr lang="sl-SI" sz="2400" dirty="0" err="1" smtClean="0"/>
              <a:t>going</a:t>
            </a:r>
            <a:r>
              <a:rPr lang="sl-SI" sz="2400" dirty="0" smtClean="0"/>
              <a:t> to </a:t>
            </a:r>
            <a:r>
              <a:rPr lang="sl-SI" sz="2400" dirty="0" err="1" smtClean="0"/>
              <a:t>school</a:t>
            </a:r>
            <a:r>
              <a:rPr lang="sl-SI" sz="2400" dirty="0" smtClean="0"/>
              <a:t>.</a:t>
            </a:r>
          </a:p>
          <a:p>
            <a:r>
              <a:rPr lang="en-US" sz="2400" dirty="0" smtClean="0"/>
              <a:t>Mary </a:t>
            </a:r>
            <a:r>
              <a:rPr lang="en-US" sz="2400" dirty="0"/>
              <a:t>loves to cook. _____ likes baking too</a:t>
            </a:r>
            <a:r>
              <a:rPr lang="en-US" sz="2400" dirty="0" smtClean="0"/>
              <a:t>.</a:t>
            </a:r>
            <a:endParaRPr lang="sl-SI" sz="2400" dirty="0" smtClean="0"/>
          </a:p>
          <a:p>
            <a:r>
              <a:rPr lang="en-US" sz="2400" dirty="0"/>
              <a:t>Mary and Jane are going to the store. Please ask _____ to pick up some bread</a:t>
            </a:r>
            <a:r>
              <a:rPr lang="en-US" sz="2400" dirty="0" smtClean="0"/>
              <a:t>.</a:t>
            </a:r>
            <a:endParaRPr lang="sl-SI" sz="2400" dirty="0" smtClean="0"/>
          </a:p>
          <a:p>
            <a:r>
              <a:rPr lang="en-US" sz="2400" dirty="0"/>
              <a:t>You and I are going to the movies. _____ should go out to eat first</a:t>
            </a:r>
            <a:r>
              <a:rPr lang="en-US" sz="2400" dirty="0" smtClean="0"/>
              <a:t>.</a:t>
            </a:r>
            <a:endParaRPr lang="sl-SI" sz="2400" dirty="0" smtClean="0"/>
          </a:p>
          <a:p>
            <a:r>
              <a:rPr lang="en-US" sz="2400" dirty="0"/>
              <a:t>Jack and Jill went up the hill. ____ like going up hills</a:t>
            </a:r>
            <a:r>
              <a:rPr lang="en-US" sz="2400" dirty="0" smtClean="0"/>
              <a:t>.</a:t>
            </a:r>
            <a:endParaRPr lang="sl-SI" sz="2400" dirty="0" smtClean="0"/>
          </a:p>
          <a:p>
            <a:r>
              <a:rPr lang="en-US" sz="2400" dirty="0"/>
              <a:t>Jack and Jill are in town. I saw _____ in the store yesterday.</a:t>
            </a:r>
          </a:p>
          <a:p>
            <a:r>
              <a:rPr lang="en-US" sz="2400" dirty="0"/>
              <a:t>That big black spider bit me. _____ bit me on my hand.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64421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4229517" cy="2391177"/>
          </a:xfrm>
        </p:spPr>
        <p:txBody>
          <a:bodyPr/>
          <a:lstStyle/>
          <a:p>
            <a:r>
              <a:rPr lang="sl-SI" dirty="0" err="1" smtClean="0"/>
              <a:t>What</a:t>
            </a:r>
            <a:r>
              <a:rPr lang="sl-SI" dirty="0" smtClean="0"/>
              <a:t> are </a:t>
            </a:r>
            <a:r>
              <a:rPr lang="sl-SI" dirty="0" err="1" smtClean="0"/>
              <a:t>they</a:t>
            </a:r>
            <a:r>
              <a:rPr lang="sl-SI" dirty="0" smtClean="0"/>
              <a:t> </a:t>
            </a:r>
            <a:r>
              <a:rPr lang="sl-SI" dirty="0" err="1" smtClean="0"/>
              <a:t>doing</a:t>
            </a:r>
            <a:r>
              <a:rPr lang="sl-SI" dirty="0" smtClean="0"/>
              <a:t>?</a:t>
            </a:r>
            <a:br>
              <a:rPr lang="sl-SI" dirty="0" smtClean="0"/>
            </a:br>
            <a:r>
              <a:rPr lang="sl-SI" sz="3200" dirty="0" smtClean="0"/>
              <a:t>(</a:t>
            </a:r>
            <a:r>
              <a:rPr lang="sl-SI" sz="3200" dirty="0" err="1" smtClean="0"/>
              <a:t>Present</a:t>
            </a:r>
            <a:r>
              <a:rPr lang="sl-SI" sz="3200" dirty="0" smtClean="0"/>
              <a:t> </a:t>
            </a:r>
            <a:r>
              <a:rPr lang="sl-SI" sz="3200" dirty="0" err="1" smtClean="0"/>
              <a:t>Continuous</a:t>
            </a:r>
            <a:r>
              <a:rPr lang="sl-SI" sz="3200" dirty="0" smtClean="0"/>
              <a:t>)</a:t>
            </a:r>
            <a:endParaRPr lang="sl-SI" sz="32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-90152"/>
            <a:ext cx="4314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7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614" y="396817"/>
            <a:ext cx="10515600" cy="646157"/>
          </a:xfrm>
        </p:spPr>
        <p:txBody>
          <a:bodyPr/>
          <a:lstStyle/>
          <a:p>
            <a:r>
              <a:rPr lang="sl-SI" dirty="0" err="1" smtClean="0"/>
              <a:t>Where</a:t>
            </a:r>
            <a:r>
              <a:rPr lang="sl-SI" dirty="0" smtClean="0"/>
              <a:t> are </a:t>
            </a:r>
            <a:r>
              <a:rPr lang="sl-SI" dirty="0" err="1" smtClean="0"/>
              <a:t>they</a:t>
            </a:r>
            <a:r>
              <a:rPr lang="sl-SI" dirty="0" smtClean="0"/>
              <a:t>? (V POVEDIH NAPIŠI, KJE SO.)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89" y="3677924"/>
            <a:ext cx="2619375" cy="1743075"/>
          </a:xfrm>
          <a:prstGeom prst="rect">
            <a:avLst/>
          </a:prstGeom>
        </p:spPr>
      </p:pic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8794" y="1271900"/>
            <a:ext cx="2087160" cy="20871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357" y="1271900"/>
            <a:ext cx="2854732" cy="188903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492" y="1459180"/>
            <a:ext cx="3028950" cy="151447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974" y="3677923"/>
            <a:ext cx="2619375" cy="17430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8978" y="3365345"/>
            <a:ext cx="3047464" cy="20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26490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</TotalTime>
  <Words>387</Words>
  <Application>Microsoft Office PowerPoint</Application>
  <PresentationFormat>Širokozaslonsko</PresentationFormat>
  <Paragraphs>47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Gladko</vt:lpstr>
      <vt:lpstr>Utrjevanje za 2. PPZ</vt:lpstr>
      <vt:lpstr>Name as many animals as you can. POIMENUJE VSE ŽIVALI, KI JIH POZNAŠ.</vt:lpstr>
      <vt:lpstr>Look at the pictures and fill in. (DOPOLNI POVEDI.)</vt:lpstr>
      <vt:lpstr>Present Simple  A)          B)</vt:lpstr>
      <vt:lpstr>A)           B)     </vt:lpstr>
      <vt:lpstr>What must they do? (NAPIŠI V POVEDIH.)</vt:lpstr>
      <vt:lpstr>What‘s missing? (OSEBNI ZAIMKI)</vt:lpstr>
      <vt:lpstr>What are they doing? (Present Continuous)</vt:lpstr>
      <vt:lpstr>Where are they? (V POVEDIH NAPIŠI, KJE SO.)</vt:lpstr>
      <vt:lpstr>What do you need to pack, when you … DOPOLNI – KAJ POTREBUJEŠ, KO…</vt:lpstr>
      <vt:lpstr>Transport (PREVOZNA SREDSTVA)</vt:lpstr>
      <vt:lpstr>Put the verbs in Present Simple or Continuous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Utrjevanje za 2. PPZ</dc:title>
  <dc:creator>Katarina</dc:creator>
  <cp:lastModifiedBy>Marjetka Novak</cp:lastModifiedBy>
  <cp:revision>17</cp:revision>
  <dcterms:created xsi:type="dcterms:W3CDTF">2019-03-21T15:04:54Z</dcterms:created>
  <dcterms:modified xsi:type="dcterms:W3CDTF">2020-03-15T19:54:19Z</dcterms:modified>
</cp:coreProperties>
</file>