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DA8C-6200-4C3C-BCB9-87496B173009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B1B34-3300-4616-BEB6-4ED12F0C6070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WATER CYCLE</a:t>
            </a:r>
            <a:endParaRPr lang="sl-SI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14568"/>
          </a:xfrm>
        </p:spPr>
        <p:txBody>
          <a:bodyPr>
            <a:normAutofit fontScale="92500" lnSpcReduction="10000"/>
          </a:bodyPr>
          <a:lstStyle/>
          <a:p>
            <a:pPr algn="r"/>
            <a:endParaRPr lang="sl-SI" dirty="0" smtClean="0">
              <a:solidFill>
                <a:srgbClr val="002060"/>
              </a:solidFill>
            </a:endParaRPr>
          </a:p>
          <a:p>
            <a:pPr algn="r"/>
            <a:endParaRPr lang="sl-SI" dirty="0">
              <a:solidFill>
                <a:srgbClr val="002060"/>
              </a:solidFill>
            </a:endParaRPr>
          </a:p>
          <a:p>
            <a:pPr algn="r"/>
            <a:endParaRPr lang="sl-SI" dirty="0" smtClean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algn="r"/>
            <a:r>
              <a:rPr lang="sl-SI" dirty="0" err="1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Class</a:t>
            </a:r>
            <a:r>
              <a:rPr lang="sl-SI" dirty="0" smtClean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3</a:t>
            </a:r>
            <a:endParaRPr lang="sl-SI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2290" name="Picture 2" descr="Rezultat iskanja slik za water 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357562"/>
            <a:ext cx="4500498" cy="2000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iskanja slik za water 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42918"/>
            <a:ext cx="9144000" cy="5572140"/>
          </a:xfrm>
          <a:prstGeom prst="rect">
            <a:avLst/>
          </a:prstGeom>
          <a:noFill/>
        </p:spPr>
      </p:pic>
      <p:sp>
        <p:nvSpPr>
          <p:cNvPr id="3" name="PoljeZBesedilom 2"/>
          <p:cNvSpPr txBox="1"/>
          <p:nvPr/>
        </p:nvSpPr>
        <p:spPr>
          <a:xfrm>
            <a:off x="7072298" y="428625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EVAPORATION</a:t>
            </a:r>
            <a:endParaRPr lang="sl-SI" sz="2000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215074" y="2357430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CONDENSATION</a:t>
            </a:r>
            <a:endParaRPr lang="sl-SI" sz="2000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142844" y="335756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PRECIPITATION</a:t>
            </a:r>
            <a:endParaRPr lang="sl-SI" sz="2000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Diaprojekcija na zaslonu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UI</vt:lpstr>
      <vt:lpstr>Officeova tema</vt:lpstr>
      <vt:lpstr>WATER CYCLE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CYCLE</dc:title>
  <dc:creator>MajaS</dc:creator>
  <cp:lastModifiedBy>Skrbnik</cp:lastModifiedBy>
  <cp:revision>1</cp:revision>
  <dcterms:created xsi:type="dcterms:W3CDTF">2020-03-22T13:58:22Z</dcterms:created>
  <dcterms:modified xsi:type="dcterms:W3CDTF">2020-03-22T16:23:51Z</dcterms:modified>
</cp:coreProperties>
</file>