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9" r:id="rId2"/>
    <p:sldId id="272" r:id="rId3"/>
    <p:sldId id="275" r:id="rId4"/>
    <p:sldId id="265" r:id="rId5"/>
    <p:sldId id="273" r:id="rId6"/>
    <p:sldId id="267" r:id="rId7"/>
    <p:sldId id="260" r:id="rId8"/>
    <p:sldId id="268" r:id="rId9"/>
    <p:sldId id="264" r:id="rId10"/>
    <p:sldId id="266" r:id="rId11"/>
    <p:sldId id="271" r:id="rId12"/>
    <p:sldId id="261" r:id="rId13"/>
    <p:sldId id="270" r:id="rId14"/>
    <p:sldId id="262" r:id="rId15"/>
    <p:sldId id="269" r:id="rId16"/>
    <p:sldId id="263" r:id="rId17"/>
    <p:sldId id="277" r:id="rId18"/>
    <p:sldId id="282" r:id="rId19"/>
    <p:sldId id="278" r:id="rId20"/>
    <p:sldId id="281" r:id="rId21"/>
    <p:sldId id="280" r:id="rId22"/>
    <p:sldId id="276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99FF"/>
    <a:srgbClr val="FF00FF"/>
    <a:srgbClr val="FF99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063D0-9271-4E46-ABCB-36F7E56CFA1E}" type="datetimeFigureOut">
              <a:rPr lang="es-ES" smtClean="0"/>
              <a:t>15/03/2020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25A10-9931-40C9-8D20-DE90E9B6EB5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41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C141-C5FE-44F7-A052-7776851838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EE9C8-B6C0-4F2C-BDA9-2997225F73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D8E4F-E022-44BF-B217-9F81C80BED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1231E-BE6F-48D1-BA9E-A169E77DD1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E7723-8355-4355-9590-5E48519316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07A1E-2FAD-496C-AEBE-89A505D547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9B088-AFD7-4D09-B79F-58E8371606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E009D-A664-4F67-9241-BDF9393D7C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7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A6488-ED06-431A-B480-7DEE51980B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8927-9E9F-495D-AEB3-D5D39198D5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B87E-CCD4-4F74-BDA2-3707DF8D7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B156-5B01-4330-9852-B5D7F2444B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2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2C351-87B4-4C7D-A434-47805FD1EF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817AD-9537-4494-99BA-2F098075EC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EA1C5-083D-4F75-B630-6FCB74E636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65F5-8C0D-425E-AAC8-B4923CD656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4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EF75-154C-459F-BDB2-37472E78DB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D6E57-134D-44FF-A603-03FC50890A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A7F57-CA8A-42BA-B334-C6BC760B77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9C265-0162-4EA0-B5F9-E37894B5BE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2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F5A1B-B502-4ED4-A9CC-5020E9CBA2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735F5-D6B0-44B6-8FA5-E11E69CCBF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9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10C5B-735E-43D7-9722-B8C811040A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AAED4B-863B-4E5E-8984-6458DB74B6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microsoft.com/office/2007/relationships/hdphoto" Target="../media/hdphoto1.wdp"/><Relationship Id="rId5" Type="http://schemas.openxmlformats.org/officeDocument/2006/relationships/audio" Target="../media/audio5.wav"/><Relationship Id="rId10" Type="http://schemas.openxmlformats.org/officeDocument/2006/relationships/image" Target="../media/image3.png"/><Relationship Id="rId4" Type="http://schemas.openxmlformats.org/officeDocument/2006/relationships/audio" Target="../media/audio4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RO7Eu7qZ6PbV8GybNH4e1y1aekCSNXcjhODPJqT0gflie0BjSo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0" y="188640"/>
            <a:ext cx="865209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5240" y="188640"/>
            <a:ext cx="8727240" cy="6480720"/>
          </a:xfrm>
          <a:prstGeom prst="rect">
            <a:avLst/>
          </a:prstGeom>
          <a:noFill/>
          <a:ln w="127000" cmpd="tri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496" y="1385989"/>
            <a:ext cx="5040312" cy="5106988"/>
          </a:xfrm>
          <a:prstGeom prst="rect">
            <a:avLst/>
          </a:prstGeom>
          <a:noFill/>
          <a:effectLst>
            <a:outerShdw blurRad="2921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6712"/>
            <a:ext cx="5315273" cy="2265249"/>
          </a:xfrm>
          <a:prstGeom prst="rect">
            <a:avLst/>
          </a:prstGeom>
          <a:effectLst>
            <a:outerShdw blurRad="279400" sx="105000" sy="105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6269236" y="5577628"/>
            <a:ext cx="23352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44008" y="4509120"/>
            <a:ext cx="329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b="1" dirty="0" err="1"/>
              <a:t>Analog</a:t>
            </a:r>
            <a:r>
              <a:rPr lang="es-ES_tradnl" sz="2400" b="1" dirty="0"/>
              <a:t> and digital </a:t>
            </a:r>
            <a:r>
              <a:rPr lang="es-ES_tradnl" sz="2400" b="1" dirty="0" err="1"/>
              <a:t>clocks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5096723"/>
      </p:ext>
    </p:extLst>
  </p:cSld>
  <p:clrMapOvr>
    <a:masterClrMapping/>
  </p:clrMapOvr>
  <p:transition spd="slow">
    <p:wheel spokes="1"/>
    <p:sndAc>
      <p:stSnd>
        <p:snd r:embed="rId2" name="Clock_toll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485372" y="980728"/>
            <a:ext cx="4554412" cy="4554412"/>
            <a:chOff x="1682065" y="847042"/>
            <a:chExt cx="5715000" cy="5715000"/>
          </a:xfrm>
        </p:grpSpPr>
        <p:grpSp>
          <p:nvGrpSpPr>
            <p:cNvPr id="4" name="3 Grupo"/>
            <p:cNvGrpSpPr/>
            <p:nvPr/>
          </p:nvGrpSpPr>
          <p:grpSpPr>
            <a:xfrm>
              <a:off x="1682065" y="847042"/>
              <a:ext cx="5715000" cy="5715000"/>
              <a:chOff x="872444" y="603254"/>
              <a:chExt cx="5715000" cy="5715000"/>
            </a:xfrm>
            <a:effectLst>
              <a:outerShdw dist="50800" dir="5400000" algn="ctr" rotWithShape="0">
                <a:schemeClr val="tx1"/>
              </a:outerShdw>
            </a:effectLst>
          </p:grpSpPr>
          <p:pic>
            <p:nvPicPr>
              <p:cNvPr id="6" name="Picture 132" descr="http://labolsadelreloj.com/wp-content/uploads/2011/01/Esfera-pared-Restaurar-reloj-de-pared_Danafi_0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444" y="603254"/>
                <a:ext cx="5715000" cy="5715000"/>
              </a:xfrm>
              <a:prstGeom prst="rect">
                <a:avLst/>
              </a:prstGeom>
              <a:noFill/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6 Elipse"/>
              <p:cNvSpPr/>
              <p:nvPr/>
            </p:nvSpPr>
            <p:spPr>
              <a:xfrm>
                <a:off x="2350647" y="2044760"/>
                <a:ext cx="2828925" cy="2830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5" name="Oval 61"/>
            <p:cNvSpPr/>
            <p:nvPr/>
          </p:nvSpPr>
          <p:spPr>
            <a:xfrm>
              <a:off x="1799771" y="964749"/>
              <a:ext cx="5479587" cy="5479587"/>
            </a:xfrm>
            <a:prstGeom prst="ellipse">
              <a:avLst/>
            </a:prstGeom>
            <a:noFill/>
            <a:ln w="4572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85750" h="292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40" descr="hour hand red.png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>
            <a:off x="2956484" y="1666155"/>
            <a:ext cx="3668238" cy="3434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0" descr="hour hand red.png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535632">
            <a:off x="3543697" y="2040297"/>
            <a:ext cx="2493809" cy="24938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8"/>
          <p:cNvSpPr/>
          <p:nvPr/>
        </p:nvSpPr>
        <p:spPr>
          <a:xfrm>
            <a:off x="4414872" y="2901632"/>
            <a:ext cx="751459" cy="751459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516216" y="5800413"/>
            <a:ext cx="241707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twenty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past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six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52497" y="5800413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half-past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eight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369180" y="5800413"/>
            <a:ext cx="2786996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twenty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six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7" name="Retângulo 7"/>
          <p:cNvSpPr/>
          <p:nvPr/>
        </p:nvSpPr>
        <p:spPr>
          <a:xfrm>
            <a:off x="1897818" y="-27384"/>
            <a:ext cx="5430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Condensed" pitchFamily="18" charset="0"/>
                <a:cs typeface="Calibri" pitchFamily="34" charset="0"/>
              </a:rPr>
              <a:t>What’s the time?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1196752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pic>
        <p:nvPicPr>
          <p:cNvPr id="19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 rotWithShape="1">
          <a:blip r:embed="rId9"/>
          <a:srcRect l="11122" b="2206"/>
          <a:stretch/>
        </p:blipFill>
        <p:spPr bwMode="auto">
          <a:xfrm>
            <a:off x="250164" y="3099428"/>
            <a:ext cx="2306221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lecha derecha">
            <a:hlinkClick r:id="" action="ppaction://hlinkshowjump?jump=nextslide"/>
          </p:cNvPr>
          <p:cNvSpPr/>
          <p:nvPr/>
        </p:nvSpPr>
        <p:spPr>
          <a:xfrm>
            <a:off x="7532193" y="4869160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2381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animBg="1"/>
      <p:bldP spid="16" grpId="1" animBg="1"/>
      <p:bldP spid="18" grpId="0" animBg="1"/>
      <p:bldP spid="18" grpId="1" animBg="1"/>
      <p:bldP spid="18" grpId="2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485372" y="980728"/>
            <a:ext cx="4554412" cy="4554412"/>
            <a:chOff x="1682065" y="847042"/>
            <a:chExt cx="5715000" cy="5715000"/>
          </a:xfrm>
        </p:grpSpPr>
        <p:grpSp>
          <p:nvGrpSpPr>
            <p:cNvPr id="4" name="3 Grupo"/>
            <p:cNvGrpSpPr/>
            <p:nvPr/>
          </p:nvGrpSpPr>
          <p:grpSpPr>
            <a:xfrm>
              <a:off x="1682065" y="847042"/>
              <a:ext cx="5715000" cy="5715000"/>
              <a:chOff x="872444" y="603254"/>
              <a:chExt cx="5715000" cy="5715000"/>
            </a:xfrm>
            <a:effectLst>
              <a:outerShdw dist="50800" dir="5400000" algn="ctr" rotWithShape="0">
                <a:schemeClr val="tx1"/>
              </a:outerShdw>
            </a:effectLst>
          </p:grpSpPr>
          <p:pic>
            <p:nvPicPr>
              <p:cNvPr id="6" name="Picture 132" descr="http://labolsadelreloj.com/wp-content/uploads/2011/01/Esfera-pared-Restaurar-reloj-de-pared_Danafi_0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444" y="603254"/>
                <a:ext cx="5715000" cy="5715000"/>
              </a:xfrm>
              <a:prstGeom prst="rect">
                <a:avLst/>
              </a:prstGeom>
              <a:noFill/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6 Elipse"/>
              <p:cNvSpPr/>
              <p:nvPr/>
            </p:nvSpPr>
            <p:spPr>
              <a:xfrm>
                <a:off x="2350647" y="2044760"/>
                <a:ext cx="2828925" cy="2830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5" name="Oval 61"/>
            <p:cNvSpPr/>
            <p:nvPr/>
          </p:nvSpPr>
          <p:spPr>
            <a:xfrm>
              <a:off x="1799771" y="964749"/>
              <a:ext cx="5479587" cy="5479587"/>
            </a:xfrm>
            <a:prstGeom prst="ellipse">
              <a:avLst/>
            </a:prstGeom>
            <a:noFill/>
            <a:ln w="4572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85750" h="292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40" descr="hour hand red.png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7401399">
            <a:off x="2956484" y="1601822"/>
            <a:ext cx="3668238" cy="3434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0" descr="hour hand red.png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8054389">
            <a:off x="3543697" y="2040297"/>
            <a:ext cx="2493809" cy="24938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8"/>
          <p:cNvSpPr/>
          <p:nvPr/>
        </p:nvSpPr>
        <p:spPr>
          <a:xfrm>
            <a:off x="4414872" y="2901632"/>
            <a:ext cx="751459" cy="751459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51520" y="5785745"/>
            <a:ext cx="294621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ten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past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four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156176" y="5785403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ten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four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347864" y="5800413"/>
            <a:ext cx="2608018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twenty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past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ten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7" name="Retângulo 7"/>
          <p:cNvSpPr/>
          <p:nvPr/>
        </p:nvSpPr>
        <p:spPr>
          <a:xfrm>
            <a:off x="1897818" y="-27384"/>
            <a:ext cx="5430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Condensed" pitchFamily="18" charset="0"/>
                <a:cs typeface="Calibri" pitchFamily="34" charset="0"/>
              </a:rPr>
              <a:t>What’s the time?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1196752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pic>
        <p:nvPicPr>
          <p:cNvPr id="19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 rotWithShape="1">
          <a:blip r:embed="rId9"/>
          <a:srcRect l="11122" b="2206"/>
          <a:stretch/>
        </p:blipFill>
        <p:spPr bwMode="auto">
          <a:xfrm>
            <a:off x="250164" y="3099428"/>
            <a:ext cx="2306221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lecha derecha">
            <a:hlinkClick r:id="" action="ppaction://hlinkshowjump?jump=nextslide"/>
          </p:cNvPr>
          <p:cNvSpPr/>
          <p:nvPr/>
        </p:nvSpPr>
        <p:spPr>
          <a:xfrm>
            <a:off x="7532193" y="4869160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50948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animBg="1"/>
      <p:bldP spid="16" grpId="1" animBg="1"/>
      <p:bldP spid="18" grpId="0" animBg="1"/>
      <p:bldP spid="18" grpId="1" animBg="1"/>
      <p:bldP spid="18" grpId="2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485372" y="980728"/>
            <a:ext cx="4554412" cy="4554412"/>
            <a:chOff x="1682065" y="847042"/>
            <a:chExt cx="5715000" cy="5715000"/>
          </a:xfrm>
        </p:grpSpPr>
        <p:grpSp>
          <p:nvGrpSpPr>
            <p:cNvPr id="4" name="3 Grupo"/>
            <p:cNvGrpSpPr/>
            <p:nvPr/>
          </p:nvGrpSpPr>
          <p:grpSpPr>
            <a:xfrm>
              <a:off x="1682065" y="847042"/>
              <a:ext cx="5715000" cy="5715000"/>
              <a:chOff x="872444" y="603254"/>
              <a:chExt cx="5715000" cy="5715000"/>
            </a:xfrm>
            <a:effectLst>
              <a:outerShdw dist="50800" dir="5400000" algn="ctr" rotWithShape="0">
                <a:schemeClr val="tx1"/>
              </a:outerShdw>
            </a:effectLst>
          </p:grpSpPr>
          <p:pic>
            <p:nvPicPr>
              <p:cNvPr id="6" name="Picture 132" descr="http://labolsadelreloj.com/wp-content/uploads/2011/01/Esfera-pared-Restaurar-reloj-de-pared_Danafi_0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444" y="603254"/>
                <a:ext cx="5715000" cy="5715000"/>
              </a:xfrm>
              <a:prstGeom prst="rect">
                <a:avLst/>
              </a:prstGeom>
              <a:noFill/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6 Elipse"/>
              <p:cNvSpPr/>
              <p:nvPr/>
            </p:nvSpPr>
            <p:spPr>
              <a:xfrm>
                <a:off x="2350647" y="2044760"/>
                <a:ext cx="2828925" cy="2830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5" name="Oval 61"/>
            <p:cNvSpPr/>
            <p:nvPr/>
          </p:nvSpPr>
          <p:spPr>
            <a:xfrm>
              <a:off x="1799771" y="964749"/>
              <a:ext cx="5479587" cy="5479587"/>
            </a:xfrm>
            <a:prstGeom prst="ellipse">
              <a:avLst/>
            </a:prstGeom>
            <a:noFill/>
            <a:ln w="4572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85750" h="292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40" descr="hour hand red.png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12486856">
            <a:off x="3004495" y="1570416"/>
            <a:ext cx="3668238" cy="3434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0" descr="hour hand red.png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3543697" y="2040297"/>
            <a:ext cx="2493809" cy="24938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8"/>
          <p:cNvSpPr/>
          <p:nvPr/>
        </p:nvSpPr>
        <p:spPr>
          <a:xfrm>
            <a:off x="4414872" y="2901632"/>
            <a:ext cx="751459" cy="751459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51520" y="5785745"/>
            <a:ext cx="294621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one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o’clock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156176" y="5785403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five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past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twelve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347864" y="5800413"/>
            <a:ext cx="2608018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five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twelve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7" name="Retângulo 7"/>
          <p:cNvSpPr/>
          <p:nvPr/>
        </p:nvSpPr>
        <p:spPr>
          <a:xfrm>
            <a:off x="1897818" y="-27384"/>
            <a:ext cx="5430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Condensed" pitchFamily="18" charset="0"/>
                <a:cs typeface="Calibri" pitchFamily="34" charset="0"/>
              </a:rPr>
              <a:t>What’s the time?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1196752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pic>
        <p:nvPicPr>
          <p:cNvPr id="19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 rotWithShape="1">
          <a:blip r:embed="rId9"/>
          <a:srcRect l="11122" b="2206"/>
          <a:stretch/>
        </p:blipFill>
        <p:spPr bwMode="auto">
          <a:xfrm>
            <a:off x="250164" y="3099428"/>
            <a:ext cx="2306221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lecha derecha">
            <a:hlinkClick r:id="" action="ppaction://hlinkshowjump?jump=nextslide"/>
          </p:cNvPr>
          <p:cNvSpPr/>
          <p:nvPr/>
        </p:nvSpPr>
        <p:spPr>
          <a:xfrm>
            <a:off x="7532193" y="4869160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41439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animBg="1"/>
      <p:bldP spid="16" grpId="1" animBg="1"/>
      <p:bldP spid="18" grpId="0" animBg="1"/>
      <p:bldP spid="18" grpId="1" animBg="1"/>
      <p:bldP spid="18" grpId="2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485372" y="980728"/>
            <a:ext cx="4554412" cy="4554412"/>
            <a:chOff x="1682065" y="847042"/>
            <a:chExt cx="5715000" cy="5715000"/>
          </a:xfrm>
        </p:grpSpPr>
        <p:grpSp>
          <p:nvGrpSpPr>
            <p:cNvPr id="4" name="3 Grupo"/>
            <p:cNvGrpSpPr/>
            <p:nvPr/>
          </p:nvGrpSpPr>
          <p:grpSpPr>
            <a:xfrm>
              <a:off x="1682065" y="847042"/>
              <a:ext cx="5715000" cy="5715000"/>
              <a:chOff x="872444" y="603254"/>
              <a:chExt cx="5715000" cy="5715000"/>
            </a:xfrm>
            <a:effectLst>
              <a:outerShdw dist="50800" dir="5400000" algn="ctr" rotWithShape="0">
                <a:schemeClr val="tx1"/>
              </a:outerShdw>
            </a:effectLst>
          </p:grpSpPr>
          <p:pic>
            <p:nvPicPr>
              <p:cNvPr id="6" name="Picture 132" descr="http://labolsadelreloj.com/wp-content/uploads/2011/01/Esfera-pared-Restaurar-reloj-de-pared_Danafi_0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444" y="603254"/>
                <a:ext cx="5715000" cy="5715000"/>
              </a:xfrm>
              <a:prstGeom prst="rect">
                <a:avLst/>
              </a:prstGeom>
              <a:noFill/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6 Elipse"/>
              <p:cNvSpPr/>
              <p:nvPr/>
            </p:nvSpPr>
            <p:spPr>
              <a:xfrm>
                <a:off x="2350647" y="2044760"/>
                <a:ext cx="2828925" cy="2830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5" name="Oval 61"/>
            <p:cNvSpPr/>
            <p:nvPr/>
          </p:nvSpPr>
          <p:spPr>
            <a:xfrm>
              <a:off x="1799771" y="964749"/>
              <a:ext cx="5479587" cy="5479587"/>
            </a:xfrm>
            <a:prstGeom prst="ellipse">
              <a:avLst/>
            </a:prstGeom>
            <a:noFill/>
            <a:ln w="4572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85750" h="292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40" descr="hour hand red.png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3587610">
            <a:off x="2956484" y="1568195"/>
            <a:ext cx="3668238" cy="3434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0" descr="hour hand red.png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561215">
            <a:off x="3543697" y="2040297"/>
            <a:ext cx="2493809" cy="24938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8"/>
          <p:cNvSpPr/>
          <p:nvPr/>
        </p:nvSpPr>
        <p:spPr>
          <a:xfrm>
            <a:off x="4414872" y="2901632"/>
            <a:ext cx="751459" cy="751459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516216" y="5800413"/>
            <a:ext cx="241707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quarter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eight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52497" y="5800413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twenty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nine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369180" y="5800413"/>
            <a:ext cx="2786996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twenty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past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nine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7" name="Retângulo 7"/>
          <p:cNvSpPr/>
          <p:nvPr/>
        </p:nvSpPr>
        <p:spPr>
          <a:xfrm>
            <a:off x="1897818" y="-27384"/>
            <a:ext cx="5430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Condensed" pitchFamily="18" charset="0"/>
                <a:cs typeface="Calibri" pitchFamily="34" charset="0"/>
              </a:rPr>
              <a:t>What’s the time?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1196752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pic>
        <p:nvPicPr>
          <p:cNvPr id="19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 rotWithShape="1">
          <a:blip r:embed="rId9"/>
          <a:srcRect l="11122" b="2206"/>
          <a:stretch/>
        </p:blipFill>
        <p:spPr bwMode="auto">
          <a:xfrm>
            <a:off x="250164" y="3099428"/>
            <a:ext cx="2306221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lecha derecha">
            <a:hlinkClick r:id="" action="ppaction://hlinkshowjump?jump=nextslide"/>
          </p:cNvPr>
          <p:cNvSpPr/>
          <p:nvPr/>
        </p:nvSpPr>
        <p:spPr>
          <a:xfrm>
            <a:off x="7532193" y="4869160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3876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animBg="1"/>
      <p:bldP spid="16" grpId="1" animBg="1"/>
      <p:bldP spid="18" grpId="0" animBg="1"/>
      <p:bldP spid="18" grpId="1" animBg="1"/>
      <p:bldP spid="18" grpId="2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485372" y="980728"/>
            <a:ext cx="4554412" cy="4554412"/>
            <a:chOff x="1682065" y="847042"/>
            <a:chExt cx="5715000" cy="5715000"/>
          </a:xfrm>
        </p:grpSpPr>
        <p:grpSp>
          <p:nvGrpSpPr>
            <p:cNvPr id="4" name="3 Grupo"/>
            <p:cNvGrpSpPr/>
            <p:nvPr/>
          </p:nvGrpSpPr>
          <p:grpSpPr>
            <a:xfrm>
              <a:off x="1682065" y="847042"/>
              <a:ext cx="5715000" cy="5715000"/>
              <a:chOff x="872444" y="603254"/>
              <a:chExt cx="5715000" cy="5715000"/>
            </a:xfrm>
            <a:effectLst>
              <a:outerShdw dist="50800" dir="5400000" algn="ctr" rotWithShape="0">
                <a:schemeClr val="tx1"/>
              </a:outerShdw>
            </a:effectLst>
          </p:grpSpPr>
          <p:pic>
            <p:nvPicPr>
              <p:cNvPr id="6" name="Picture 132" descr="http://labolsadelreloj.com/wp-content/uploads/2011/01/Esfera-pared-Restaurar-reloj-de-pared_Danafi_0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444" y="603254"/>
                <a:ext cx="5715000" cy="5715000"/>
              </a:xfrm>
              <a:prstGeom prst="rect">
                <a:avLst/>
              </a:prstGeom>
              <a:noFill/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6 Elipse"/>
              <p:cNvSpPr/>
              <p:nvPr/>
            </p:nvSpPr>
            <p:spPr>
              <a:xfrm>
                <a:off x="2350647" y="2044760"/>
                <a:ext cx="2828925" cy="2830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5" name="Oval 61"/>
            <p:cNvSpPr/>
            <p:nvPr/>
          </p:nvSpPr>
          <p:spPr>
            <a:xfrm>
              <a:off x="1799771" y="964749"/>
              <a:ext cx="5479587" cy="5479587"/>
            </a:xfrm>
            <a:prstGeom prst="ellipse">
              <a:avLst/>
            </a:prstGeom>
            <a:noFill/>
            <a:ln w="4572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85750" h="292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40" descr="hour hand red.png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16200000">
            <a:off x="2956484" y="1601822"/>
            <a:ext cx="3668238" cy="3434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0" descr="hour hand red.png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844754">
            <a:off x="3543697" y="2040297"/>
            <a:ext cx="2493809" cy="24938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8"/>
          <p:cNvSpPr/>
          <p:nvPr/>
        </p:nvSpPr>
        <p:spPr>
          <a:xfrm>
            <a:off x="4414872" y="2901632"/>
            <a:ext cx="751459" cy="751459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516216" y="5800413"/>
            <a:ext cx="241707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twenty-five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three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52497" y="5800413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quarter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past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seven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369180" y="5800413"/>
            <a:ext cx="2786996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quarter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seven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7" name="Retângulo 7"/>
          <p:cNvSpPr/>
          <p:nvPr/>
        </p:nvSpPr>
        <p:spPr>
          <a:xfrm>
            <a:off x="1897818" y="-27384"/>
            <a:ext cx="5430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Condensed" pitchFamily="18" charset="0"/>
                <a:cs typeface="Calibri" pitchFamily="34" charset="0"/>
              </a:rPr>
              <a:t>What’s the time?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1196752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pic>
        <p:nvPicPr>
          <p:cNvPr id="19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 rotWithShape="1">
          <a:blip r:embed="rId9"/>
          <a:srcRect l="11122" b="2206"/>
          <a:stretch/>
        </p:blipFill>
        <p:spPr bwMode="auto">
          <a:xfrm>
            <a:off x="250164" y="3099428"/>
            <a:ext cx="2306221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lecha derecha">
            <a:hlinkClick r:id="" action="ppaction://hlinkshowjump?jump=nextslide"/>
          </p:cNvPr>
          <p:cNvSpPr/>
          <p:nvPr/>
        </p:nvSpPr>
        <p:spPr>
          <a:xfrm>
            <a:off x="7532193" y="4869160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32411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animBg="1"/>
      <p:bldP spid="16" grpId="1" animBg="1"/>
      <p:bldP spid="18" grpId="0" animBg="1"/>
      <p:bldP spid="18" grpId="1" animBg="1"/>
      <p:bldP spid="18" grpId="2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485372" y="980728"/>
            <a:ext cx="4554412" cy="4554412"/>
            <a:chOff x="1682065" y="847042"/>
            <a:chExt cx="5715000" cy="5715000"/>
          </a:xfrm>
        </p:grpSpPr>
        <p:grpSp>
          <p:nvGrpSpPr>
            <p:cNvPr id="4" name="3 Grupo"/>
            <p:cNvGrpSpPr/>
            <p:nvPr/>
          </p:nvGrpSpPr>
          <p:grpSpPr>
            <a:xfrm>
              <a:off x="1682065" y="847042"/>
              <a:ext cx="5715000" cy="5715000"/>
              <a:chOff x="872444" y="603254"/>
              <a:chExt cx="5715000" cy="5715000"/>
            </a:xfrm>
            <a:effectLst>
              <a:outerShdw dist="50800" dir="5400000" algn="ctr" rotWithShape="0">
                <a:schemeClr val="tx1"/>
              </a:outerShdw>
            </a:effectLst>
          </p:grpSpPr>
          <p:pic>
            <p:nvPicPr>
              <p:cNvPr id="6" name="Picture 132" descr="http://labolsadelreloj.com/wp-content/uploads/2011/01/Esfera-pared-Restaurar-reloj-de-pared_Danafi_0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444" y="603254"/>
                <a:ext cx="5715000" cy="5715000"/>
              </a:xfrm>
              <a:prstGeom prst="rect">
                <a:avLst/>
              </a:prstGeom>
              <a:noFill/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6 Elipse"/>
              <p:cNvSpPr/>
              <p:nvPr/>
            </p:nvSpPr>
            <p:spPr>
              <a:xfrm>
                <a:off x="2350647" y="2044760"/>
                <a:ext cx="2828925" cy="2830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5" name="Oval 61"/>
            <p:cNvSpPr/>
            <p:nvPr/>
          </p:nvSpPr>
          <p:spPr>
            <a:xfrm>
              <a:off x="1799771" y="964749"/>
              <a:ext cx="5479587" cy="5479587"/>
            </a:xfrm>
            <a:prstGeom prst="ellipse">
              <a:avLst/>
            </a:prstGeom>
            <a:noFill/>
            <a:ln w="4572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85750" h="292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40" descr="hour hand red.png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1892074">
            <a:off x="2940856" y="1614418"/>
            <a:ext cx="3668238" cy="3434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0" descr="hour hand red.png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8911066">
            <a:off x="3543697" y="2040297"/>
            <a:ext cx="2493809" cy="24938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8"/>
          <p:cNvSpPr/>
          <p:nvPr/>
        </p:nvSpPr>
        <p:spPr>
          <a:xfrm>
            <a:off x="4414872" y="2901632"/>
            <a:ext cx="751459" cy="751459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51520" y="5785745"/>
            <a:ext cx="294621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twenty-five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past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eleven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347864" y="5785745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twenty-five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eleven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228184" y="5785745"/>
            <a:ext cx="2608018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five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seven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7" name="Retângulo 7"/>
          <p:cNvSpPr/>
          <p:nvPr/>
        </p:nvSpPr>
        <p:spPr>
          <a:xfrm>
            <a:off x="1897818" y="-27384"/>
            <a:ext cx="5430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Condensed" pitchFamily="18" charset="0"/>
                <a:cs typeface="Calibri" pitchFamily="34" charset="0"/>
              </a:rPr>
              <a:t>What’s the time?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1196752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pic>
        <p:nvPicPr>
          <p:cNvPr id="17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 rotWithShape="1">
          <a:blip r:embed="rId9"/>
          <a:srcRect l="11122" b="2206"/>
          <a:stretch/>
        </p:blipFill>
        <p:spPr bwMode="auto">
          <a:xfrm>
            <a:off x="250164" y="3099428"/>
            <a:ext cx="2306221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7532193" y="4869160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1225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animBg="1"/>
      <p:bldP spid="16" grpId="1" animBg="1"/>
      <p:bldP spid="18" grpId="0" animBg="1"/>
      <p:bldP spid="18" grpId="1" animBg="1"/>
      <p:bldP spid="18" grpId="2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485372" y="980728"/>
            <a:ext cx="4554412" cy="4554412"/>
            <a:chOff x="1682065" y="847042"/>
            <a:chExt cx="5715000" cy="5715000"/>
          </a:xfrm>
        </p:grpSpPr>
        <p:grpSp>
          <p:nvGrpSpPr>
            <p:cNvPr id="4" name="3 Grupo"/>
            <p:cNvGrpSpPr/>
            <p:nvPr/>
          </p:nvGrpSpPr>
          <p:grpSpPr>
            <a:xfrm>
              <a:off x="1682065" y="847042"/>
              <a:ext cx="5715000" cy="5715000"/>
              <a:chOff x="872444" y="603254"/>
              <a:chExt cx="5715000" cy="5715000"/>
            </a:xfrm>
            <a:effectLst>
              <a:outerShdw dist="50800" dir="5400000" algn="ctr" rotWithShape="0">
                <a:schemeClr val="tx1"/>
              </a:outerShdw>
            </a:effectLst>
          </p:grpSpPr>
          <p:pic>
            <p:nvPicPr>
              <p:cNvPr id="6" name="Picture 132" descr="http://labolsadelreloj.com/wp-content/uploads/2011/01/Esfera-pared-Restaurar-reloj-de-pared_Danafi_0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444" y="603254"/>
                <a:ext cx="5715000" cy="5715000"/>
              </a:xfrm>
              <a:prstGeom prst="rect">
                <a:avLst/>
              </a:prstGeom>
              <a:noFill/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6 Elipse"/>
              <p:cNvSpPr/>
              <p:nvPr/>
            </p:nvSpPr>
            <p:spPr>
              <a:xfrm>
                <a:off x="2350647" y="2044760"/>
                <a:ext cx="2828925" cy="2830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5" name="Oval 61"/>
            <p:cNvSpPr/>
            <p:nvPr/>
          </p:nvSpPr>
          <p:spPr>
            <a:xfrm>
              <a:off x="1799771" y="964749"/>
              <a:ext cx="5479587" cy="5479587"/>
            </a:xfrm>
            <a:prstGeom prst="ellipse">
              <a:avLst/>
            </a:prstGeom>
            <a:noFill/>
            <a:ln w="4572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85750" h="292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40" descr="hour hand red.png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8947573">
            <a:off x="2996392" y="1616523"/>
            <a:ext cx="3668238" cy="3434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0" descr="hour hand red.png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43697" y="2040297"/>
            <a:ext cx="2493809" cy="24938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8"/>
          <p:cNvSpPr/>
          <p:nvPr/>
        </p:nvSpPr>
        <p:spPr>
          <a:xfrm>
            <a:off x="4414872" y="2901632"/>
            <a:ext cx="751459" cy="751459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516216" y="5800413"/>
            <a:ext cx="241707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five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past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six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52497" y="5800413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five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six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369180" y="5800413"/>
            <a:ext cx="2786996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half-past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eleven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7" name="Retângulo 7"/>
          <p:cNvSpPr/>
          <p:nvPr/>
        </p:nvSpPr>
        <p:spPr>
          <a:xfrm>
            <a:off x="1897818" y="-27384"/>
            <a:ext cx="5430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Condensed" pitchFamily="18" charset="0"/>
                <a:cs typeface="Calibri" pitchFamily="34" charset="0"/>
              </a:rPr>
              <a:t>What’s the time?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1196752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pic>
        <p:nvPicPr>
          <p:cNvPr id="19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 rotWithShape="1">
          <a:blip r:embed="rId9"/>
          <a:srcRect l="11122" b="2206"/>
          <a:stretch/>
        </p:blipFill>
        <p:spPr bwMode="auto">
          <a:xfrm>
            <a:off x="250164" y="3099428"/>
            <a:ext cx="2306221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lecha derecha">
            <a:hlinkClick r:id="" action="ppaction://hlinkshowjump?jump=nextslide"/>
          </p:cNvPr>
          <p:cNvSpPr/>
          <p:nvPr/>
        </p:nvSpPr>
        <p:spPr>
          <a:xfrm>
            <a:off x="7532193" y="4869160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35831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animBg="1"/>
      <p:bldP spid="16" grpId="1" animBg="1"/>
      <p:bldP spid="18" grpId="0" animBg="1"/>
      <p:bldP spid="18" grpId="1" animBg="1"/>
      <p:bldP spid="18" grpId="2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 rotWithShape="1">
          <a:blip r:embed="rId6"/>
          <a:srcRect l="11122" b="2206"/>
          <a:stretch/>
        </p:blipFill>
        <p:spPr bwMode="auto">
          <a:xfrm>
            <a:off x="150045" y="4270448"/>
            <a:ext cx="2306221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tângulo 7"/>
          <p:cNvSpPr/>
          <p:nvPr/>
        </p:nvSpPr>
        <p:spPr>
          <a:xfrm>
            <a:off x="1897818" y="-27384"/>
            <a:ext cx="5430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Condensed" pitchFamily="18" charset="0"/>
                <a:cs typeface="Calibri" pitchFamily="34" charset="0"/>
              </a:rPr>
              <a:t>What’s the time?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980728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sp>
        <p:nvSpPr>
          <p:cNvPr id="20" name="19 Flecha derecha">
            <a:hlinkClick r:id="" action="ppaction://hlinkshowjump?jump=nextslide"/>
          </p:cNvPr>
          <p:cNvSpPr/>
          <p:nvPr/>
        </p:nvSpPr>
        <p:spPr>
          <a:xfrm>
            <a:off x="7740352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1835696" y="1484784"/>
            <a:ext cx="5803679" cy="2016224"/>
          </a:xfrm>
          <a:prstGeom prst="roundRect">
            <a:avLst/>
          </a:prstGeom>
          <a:solidFill>
            <a:schemeClr val="tx1"/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70" y="1918175"/>
            <a:ext cx="3467021" cy="1152525"/>
          </a:xfrm>
          <a:prstGeom prst="rect">
            <a:avLst/>
          </a:prstGeom>
        </p:spPr>
      </p:pic>
      <p:pic>
        <p:nvPicPr>
          <p:cNvPr id="4098" name="Picture 2" descr="http://www.sospanish.com/include/images/kloktijden/2.35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143" r="94762">
                        <a14:foregroundMark x1="24762" y1="25000" x2="18095" y2="55000"/>
                        <a14:foregroundMark x1="19048" y1="60625" x2="27619" y2="80625"/>
                        <a14:foregroundMark x1="29524" y1="83125" x2="45714" y2="92500"/>
                        <a14:foregroundMark x1="46667" y1="91250" x2="65714" y2="83750"/>
                        <a14:foregroundMark x1="68095" y1="83125" x2="81429" y2="65625"/>
                        <a14:foregroundMark x1="81429" y1="60000" x2="80952" y2="3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772" y="4985145"/>
            <a:ext cx="1641183" cy="12504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1835697" y="3861048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twenty-five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three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852380" y="3861048"/>
            <a:ext cx="2786996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thirty-five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two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25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6" grpId="1" animBg="1"/>
      <p:bldP spid="18" grpId="0" animBg="1"/>
      <p:bldP spid="18" grpId="1" animBg="1"/>
      <p:bldP spid="18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>
          <a:xfrm>
            <a:off x="1835696" y="1484784"/>
            <a:ext cx="5803679" cy="2016224"/>
          </a:xfrm>
          <a:prstGeom prst="roundRect">
            <a:avLst/>
          </a:prstGeom>
          <a:solidFill>
            <a:schemeClr val="tx1"/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Retângulo 7"/>
          <p:cNvSpPr/>
          <p:nvPr/>
        </p:nvSpPr>
        <p:spPr>
          <a:xfrm>
            <a:off x="1897818" y="-27384"/>
            <a:ext cx="5430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Condensed" pitchFamily="18" charset="0"/>
                <a:cs typeface="Calibri" pitchFamily="34" charset="0"/>
              </a:rPr>
              <a:t>What’s the time?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1" y="982469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7744284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81" y="1911871"/>
            <a:ext cx="3495675" cy="1162050"/>
          </a:xfrm>
          <a:prstGeom prst="rect">
            <a:avLst/>
          </a:prstGeom>
        </p:spPr>
      </p:pic>
      <p:pic>
        <p:nvPicPr>
          <p:cNvPr id="23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 rotWithShape="1">
          <a:blip r:embed="rId7"/>
          <a:srcRect l="11122" b="2206"/>
          <a:stretch/>
        </p:blipFill>
        <p:spPr bwMode="auto">
          <a:xfrm>
            <a:off x="150045" y="4270448"/>
            <a:ext cx="2306221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67" y="5092510"/>
            <a:ext cx="1261768" cy="1261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 redondeado"/>
          <p:cNvSpPr/>
          <p:nvPr/>
        </p:nvSpPr>
        <p:spPr>
          <a:xfrm>
            <a:off x="1849016" y="3861048"/>
            <a:ext cx="294621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fifty-five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two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945360" y="3861048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five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three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83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3" grpId="2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>
          <a:xfrm>
            <a:off x="1835695" y="1484784"/>
            <a:ext cx="5803679" cy="2016224"/>
          </a:xfrm>
          <a:prstGeom prst="roundRect">
            <a:avLst/>
          </a:prstGeom>
          <a:solidFill>
            <a:schemeClr val="tx1"/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Retângulo 7"/>
          <p:cNvSpPr/>
          <p:nvPr/>
        </p:nvSpPr>
        <p:spPr>
          <a:xfrm>
            <a:off x="1897818" y="-27384"/>
            <a:ext cx="5430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Condensed" pitchFamily="18" charset="0"/>
                <a:cs typeface="Calibri" pitchFamily="34" charset="0"/>
              </a:rPr>
              <a:t>What’s the time?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908720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7744284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80" y="1911871"/>
            <a:ext cx="3495675" cy="1162050"/>
          </a:xfrm>
          <a:prstGeom prst="rect">
            <a:avLst/>
          </a:prstGeom>
        </p:spPr>
      </p:pic>
      <p:pic>
        <p:nvPicPr>
          <p:cNvPr id="23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 rotWithShape="1">
          <a:blip r:embed="rId7"/>
          <a:srcRect l="11122" b="2206"/>
          <a:stretch/>
        </p:blipFill>
        <p:spPr bwMode="auto">
          <a:xfrm>
            <a:off x="150045" y="4270448"/>
            <a:ext cx="2306221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hMSEBUUExQWFRQWGCAUFRgXFhscGBgfFx4cHBsbHCAZHCcfHh8kHxoWHy8gIycpLC0sHR8xNjAqNSYsLCkBCQoKBQUFDQUFDSkYEhgpKSkpKSkpKSkpKSkpKSkpKSkpKSkpKSkpKSkpKSkpKSkpKSkpKSkpKSkpKSkpKSkpKf/AABEIAJ8AnwMBIgACEQEDEQH/xAAcAAADAAMBAQEAAAAAAAAAAAAABgcBBAUIAgP/xABGEAACAQMDAgQDBAUHCgcAAAABAgMABBEFEiEGMQcTIkEyUWEUI0JxCBVygZEzUnOCoaKxFhckJTVDU2KysyZjdJLBwuH/xAAUAQEAAAAAAAAAAAAAAAAAAAAA/8QAFBEBAAAAAAAAAAAAAAAAAAAAAP/aAAwDAQACEQMRAD8AuNFFFAUUVjdQGa09V1eG2jMk8iRRjuzsAPyGe578Dmpj1745xW5aGxCzzdjJ3iUn+bj+UP5cfU9qT9I8PL/V7oNqNz5T7fM8uQ5uNhIGViyPKXsMkDk9m5oHDqL9IW0iytrE9w385j5cfvyMgsfbjAyD3pZXrbqPUButoWijIBDRxBFx8w8xOR7nBNO/h90vp0NxcwJahbi0dVLzESSOrAMkq5AC5IPwjj584pk6a025NpLBfHzCXkjDllYyRMSFLbRgHacY+lBI7joXXGikuLnUfKjA3sWupSu33OIQVxWnq/hCtvai7u9SHlttw0cDzZ8zlSMyKcHvnFWzS+j0i0xbCVzLGIjCzY2Fgc9gCcd/maXdVsLXV7KTTbad4/sphDM0LkqADsXDlCThDnPI/fQTu58IJLeCO5h1NI45Nmx3WWH+VwU+AsQTkVuzdE9S2jEw3bTcfhuS2cewWf3/AHU9Nq2myC006aRyUZBC7RvHFLJbbVwrMNreoY2gkZOMk4yza90yt3Jau7YFtOLgLjO4qpC85GMMQ2ee3agjf+dnW9PYC/tt6ggEyRGPPGcLInoJI+jflTt03466fc4WUtayHAxJzHk/J14x9WC0z6rZXUl9b7WC2axyfaFyp80sAERlIztHJyPng0i674dabf389pDC1vLDEsjzw4EatITtjaM8E4w3pxxkZGKCsQTq6hlYMrDKsCCCD2II4INfpmvNaw6roTyNbyrcW0b7ZQh3xA55Esed0JPz4z7MeKrfQPixbaliP+RufeJj8XGSYzxu9zjgj5e9A80V8hq+qAooooCiisNQfncXCopZiFVQWZmOAAOSST2A+dQbrXxButZuTYaYreS3pdhkGUDgsxPwRfngn37hR9+I/Wk+rXg0zT/VFu2uyniVlPJJH+6TGc9jjPPppx6K6a01Le50xGYz48u7YgxzSZHxpnnyxnjHHzznkOZpHQkehrbzmD7ZI0gS4lUMzW4fgGGMKSfVgFvi/LOB99XdOLZa1DqSXMFtG4JuBK2C+3arhFHqfcrL2HpIye4qi9NaZJb20cMsxnaMbfMK4JA+HPJ5C4GffFJ/j0P9TP8A0sf/AFUDnqmr29qhknkjiXPLOwXcQM4GeWOF7DJ4rctbhZI1kQ7kdQ6ke4YZB/eCKUvF0f6kvP2B/wBxK7nSP+z7T/08X/bWg6zdqnPh9/tjW/6aL/plqj1xtL6QtbeVpYYtkj/G29yX+rbmO48nBOSMmgUOpNUspr2GKSWGGDTpPOk3SLGfNjUGKONc5ZVBJbC4+FVJ9Qqjilq38NdNSVZltUEquJFfLFgyncGyW755yaZqD5IpTvurH/WB0+OLZM9u80czsrJ6ciM7VyxG7dkEqRj3zw2tUwv9Uh/ysg+9j4szCfWvEjSSYjPPxnK+nvyOKD9Oguim0m2u7q6Uz3L72cRguzIvIVePUztlj+a5xg0tdSeET3NtHfWUP2S6YCV7UN6QfiHlnA2P2O3AGePSRzb1FcPqXpxrwwgzyRRRyCSRI+DNt5VSwIZQGweD8+M4ICfeGHi60jiy1H0XKnZHIwwXPby5AfhkzwD+LtwfirympB4n9J2upzSrZsp1K3TzJVUemRc42M3w+YOMZOeQD9Njwd8TGuB9huyRdRgiNn4aUL3Vs8+YuOfcgHjIJIViisCs0GDUt8cevfslsLWFsTzg7iO6RdifoW5UfQN9Kpd7epFG8jnakal3PyVQSTx9Aa8/dCWL63rct7KAIoiJQGGQD2gjI9wNuSOM7DyM0DP0R0hdaRYpdR2qz3MpDXMZJEyQ4yEiGMb+zMD78YOOKrBZxs6zmILMUCFiB5iqfVsJGeAfYHGalllHr+nSXHmSx3Fssctz5sgLrlFL7QA6uhYjG3JUZJGcV3P84EkPT0eoSgSTtGMDGFZ2YquQvYcZOMdu4zkBQ64vUvScN/GIrjzDGDkqshUMeMbtvfGOPzNcLROobmHUxp926zNJbrcRyKu0hlysiEKoG3crMp7gcHOfS8UHE1bpaK5tvs0zTNH+L7whnxzh2HJGcH9wrd0rS1t4UiQuUQbV3tuIA7DJ54wAK3qKAooooCiiigKxis0UBRRWDQcbVX+ywzTW9t50rEOY4tqtKxwoLH6DGT7AHvUe8VukLiEQ6tGogn9LXSxsSI5eMSKfkThW9s475NOet6RcwahYG3up3uJZSblXkJhaFdvmsIydqhchVAOfUOSfVXP0npnWb29eTUZEjtRvhNuMlJUcFW2qrcA8EO7FgQDg0Dl4e9YpqVik4wJB6JlH4XHf9x4YfQ/SmavPPh/dvo2vSWMrfdSsIcnsSeYH/fuA/rn5V6FFBMvHzqHyNMEIOHuX2YzzsT1Ofy+Bf6wrU8P+jLOTSYrWaQC4lK3rKk22VC4+6YBWzwm0jjGecUt+MQa+160sRu2gJGcexmbLsB9E25/Zql2P6nv7oNEIJbm2ORhcOnlkIPYZUHAHcdsUG5rmmvHpUtvH51w5t3gUkhpHZ0ZQWJIHc8n2pUToue66bWxaNobiNRhZMAMyNuHI3Aqc4z8/yqnqKztoETR9InutWXUJoGtlithAsbOpZnclnPA+Fd7KDxkgHtxT5WMVmgKKKKAooooCiiigKKKKArBrNFBM4ekdZ+2STG7to1ncCTYrNKkWf5OJ5Ijt2jJXjG4liOadOodBF3D5RlliUsCxhfYzAZyhOD6Tn2rr4r5kXIx7dqCG+O/T0SxW9zbsCbfFpJh9zKAN0W47s7h6u/J3A+wqs9Fa/wDbNPt7jOTJGN/7a+l+3/MDxSf1DoGmiwvNNs/KWcxGbyozukLwgMu7OSCSAvODhjXP/R11cvYzwHJ8mXcuewWUZAH9ZHP9agXbSZX6wnlcsywGST0gk/cxYwAOTjngVWOlOo7K9eWS3QiWMBZS8Bjk9eSFJIyeUPGfYfSo90dq6Wut6tdyKziBZ3wuNxzcKnGeOxpyh8WDqdtdxWEU0dzHbtMhbaezKCFAJJbDHAx3x70FUDigGox07qqi70gWsbxPKksOoDynBdogu4yFlw7LJ5hLZLKWIJGcVZxQZooooCiiigCawWrDGvLHir1pcXd/PGzsIIpGiSLJCjYcbiM4LEgnJ+lB6o3Cs1BvAHrS4e5ezld5IzGZI9xLGMoRkAnkKQe3zAxV4FBmiiigKKKKArBobtUu6hvhZ6nabrq4iZ5f9InkWT7I6kcQKrHylYjaNy8LjcTnigbbvWLCC/SBgi3lyMjbF62ByMlwvb0Ecn2qW+A6+Tql/ApO1VIAPv5Um0E/XB/tpn17xyt7W7lt2tpmeJ/LLKyAMR78mlroCIR9W3qrwD53H5srUGt0ZI1t1PqCBDIXFwQgxlufOVeeOcAc/Oq109qNzOspksvsTAARF2STeWB5IjKnCkLkZGc9xUo1OT7H1kjbiFmdM8e06bMfluxzVa0K51B7iT7VDBFbgER7JC8rHcMFuygFc8YznFAaJ0isVw91M5nupBtMjLhY09o4lydic9skk5JJzTABWaKAoorU1PVIreJpZpFjjXuzEAD+Pv8AQc0G0TXC6o61tdPj33MgUkZVBzI+P5qjnH1OAPnUz6l8bZrmT7NpELyO3Al2Esfqie37T/w96++l/A55ZPtOrStLIx3GIOTn+kfuf2V/jQcy+671XXJDBp0TQW/wu+cHB/4knZePwpz371+2rfo9Stbq6XStchfvAVOxyO2GyWBxxkjnj4atdhp0UEYjijWONeAqKAo/cK2MUHkHp3W7jSL8PtKyRtsljP4h+JT+fz/KvVPTPUkN9bJPCcq3t7qfdTj3FIXjJ4ZfbIzdW6/6Sg9Sgfyij/7D+2pJ4bdfyaXc+rLQOdsyfL23D/mFB6uorXsL5Jo1kiYOjjcrA8EGtigKKKKDBpP1npefUEEN55KwLMJSYWk3yKhbYhDAeXwRuYM2cHAXOQ418mg413rLpdxwC1mdJBkzqF8pCd2Q/OR8IPb8QqSeFeZupb6Y/h84n+tIFH+FVC46guYpp/OtQlpFG8q3ImDZEYzgx4yDgE8H2qY/o62pkmvbhiSxCIfqXLOxz88qP40H1+kRpbxy2l7GSCMwlgR6WQ+ZGR755k/9oqgaVd3169vdRTwR2LokpjCF5WJX1ozEgABsjIx8PY1seJfTJvtMnhUZkC+ZEPcunIA/Plf31MvCDUpb2xbTlupLV4XEoaMAu8L53opPw4cg7vbcvBwaC6g1yYurrRpjCsys4YxkgMU3qNxTfjy94AJKbtwx2rnXHUVrp8JgMzSyW8O4pkyTFVwo3kD4mJUDOM57YqA3VzqEkDRyCay01SPR5bhFVyAq9gZSe/J9R3Me5oKt1n45W1sTFaAXU+cZB+5B/Mcufov8aWNN8N9U1iRZ9TmeKHuqHh8H2SP4Y/zYZ+hqjdGeFllpwDIvmz+80gBb67R2Qflz9TTiBQcbpvpC1sI9ltEqD8Td3b9pjyfyziu0KKKAooooMGoV42eGG0tf2qek8zoo7f8AmD6ds/8A7V2r85IQwIYAgjBBHBB9jQec/BzxO+xSi1uG/wBGkPoY/wC6Y5/uknn+Neh7DUI5lLROHUMVypyMrweRXmHxR6LNpeyGG3mS2JyGYZTnuFIzhflmqT+jprG+zngJ5jk3j8pBz/aKCvUUVq6jfiGJpCrsFGdsaM7n6Kqgkk8e39lB8SazCLhbcyL57oZFj/EVU4LY9hnjJ74OM4ONqbODjv7Z7Z+tR/Sb/wD8SW7y+YZJLNvM+6nwrvK+FUSRhhGo2rvIC+kknOaeb/UE1GN47C/EU8MnqMYViCmRtdG5KE55HBx3PagT/EfXL620SeO9aHzpnFvE0G4b0IBdmDdiQGUgY4NdfwN0QwaRGxzundpz27HCLjH/ACop/rGp34nXkup6tbabG28w4hdwMAyvgzPgdgoHb22t86v9hZrDEkaDCIoRR9FGB/YKD9zXnjr3T5NF1tL2JT5EzF9oOAd3E0WR2JDEj5bh8jXoiuD1t0nHqNm9u/BPqjfHKOPhb8vYj3BIoJ909omlaTEuotcSzvcEm3wTvcMchAin1uMgMXJGfYGn236Js9yyLG6jeLhY98ixLIAMP5WdqsMDjHBHbNSDwz6nOmXp03UVCqsh8pnAPkSNxlWI4Rwfi7DOeAzVX9H1G9lu5/MgWG0j+7i3HMsrA8yDB2iMjsDz257igYqKwDWHPFB9UVOJfELVAY86OyJLIscZkuVDfeH07lCFl45PHpwc9jVGU8UGaKKKAooooPzlgVgQwBB4IIyDn51xdJ6JtLW5a4t4xE7psdU4RuQc47Z49q7ppJ1rrLUEupYrXTftKRlVMn2lI/UyJIV2svsHXsTQO4rBWviAttG7Ab3AOQD74JAyP3Cv0oFDqHSrG2m/WVy8qOu2PzPNkwFZuE2qcbMkkjGMZpE6u6a0/Swmq2khUkH7PCrZikkcehwQ27YvLsvIOAOPehDX3D3kd9biG3iBdZid0MkTDGGz+PvlcH5fLMXSCTqLVFjjUw2FuAqhQAIogfYDgSPjge3HcLQM/gL0k5MmpT5LSZSEnucn7yQ/mfSD74b6VaRWvYWSRRJHGoVEUIijsAvAFbFAVg1migQfFDwyTUod8YC3ca/dsezj/hv9PkfY/QmkHpLxGlWGTSr+Z7SUDyYrkj1QnttkyRxjgPngHk8BqvZFJPiJ4XQamm7iK5UYSUD4vksgHdfr3Ht8iG09/b6TDaWkSPIZHEUManMje7yEnjAzuJ4HPGKZZLpFZULqHbOxSwDNtxnaDycZHbtkV590TrW/0KdbXUITLCmfLzgsgPBaCQ8Fccbe3t6eaZNP0/8AXWtx3onjks4FDIisVkjKnKpIhwwJfcxYZVgpGTjFA8addi+1GRwMwWJMKHja87j7xgQx/k02oPSOZH544bVpf6a6lN3LdARFYoJvISQscyso9fpKjABwM5Oa6mmavFcJvhcOoZkJGfiQ7WHIB4INBu0s9Y9Vm18qKMRmacttMrFYokjXc80hA+BPTkZGc4yO4ZN1T/qnp0/ri2vZIfPthAbaRREZWRsu6uUVWYr6sZUEg9+DmgdNGDeSpaZZy3q8xVVVYNyNoUkbQCAOWOO5Pet6k/ww0OW1s3WQFEknkmgiIIaKKQgojA/Ce7FecbsHnNN+aAapV1/Y2d1HcC0B/WaTBVEZIn35RWOM5EZQjMgwuFGWGMVTP1lF53k+YvnbPM8vcN+3ON2O+M8ZriRa2l1dXenyxMuyNTy3EscoILLjtjOO+c/lQfvJr6w2DXDN9o8lPvTAA25o+JNoHHBDEj8IH0rm6+8M8Ntfpem3ihIn8wHMbxvgMjqTglgNozkg8AZ4qdaFrP8Ak6buC5lSeJmzBbo26Un2d/wxKyYyG5JAIHfPEtLHUuo5lGBb2MZwoVcQRAeyDjzJMccdsj4QRQbfUnU931HdizslKWqncS2QCAcebLjsB+FP8SeLP0b0hDp1sIIR9Xc/FI3uzf8AwPYYFfXSXR9vp0Aht1x7u5+OQ/zmP+A7D2ruUBRRRQFFFFAUUUUHO1vp+3u4jFcRLIh9mHY/MHup+oIqN9Q+BdzbSefpU7ZXJVGfZKvvhHGA35HH1z3q61jFBANP8ZdSsH8jUrdnxwSwMU2O2QwG1+AcHHPfdTB0/wCJGkjTms7eZrRjG6IbhScNLu9RZMg4JyScVWL3TopkKSxpIh/C6hh/A/maR9Z8ENLnyRE0BJ7wuV7fJWDJ/doP2R2bRjBYXcc91HCsYkS4VvXkbm3ZOPxYz9K1/FG0u20ZUt/OkuA0Qbydxc4HrP3fOM9/ali8/RtiLEx3rqvsHhViPzIZc/wrSTwF1CPiLUVVfbBlT+xSaCgNbXv2DTfKZkkRoDdB22s0YA81W385+nfNY6v1O3ju7WZr+GD7MzNLG03qkR1242KcsQQCMg/SkFf0fLuU/f6gpH7Luf77CulYfo326k+ddzOPYRokZ/eW35/hQHUXi7pSXaXUImuLiKNoVKfdxMr84YuMkA/TjJ70uTdc63rLMllE0MR9LGEEAD5PM2OcE8Ltz7A1VNF8JNLtiCtsrsMeqUmQ5HvhjtH7gKb4oFVQqgBQMAAYAHyAHAFBIOj/AACjRhLqEnnv8XlKT5effe3xPz+Q+earlraJGgRFCKowqqAFA+QA4Ar9cVmgKKKKAooo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6" name="Picture 4" descr="http://chagall-col.spip.ac-rouen.fr/IMG/didapages/routine2/four_forty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995" l="0" r="100000">
                        <a14:foregroundMark x1="32663" y1="8040" x2="6533" y2="41206"/>
                        <a14:foregroundMark x1="10050" y1="56784" x2="21106" y2="80905"/>
                        <a14:foregroundMark x1="40201" y1="10050" x2="68342" y2="14070"/>
                        <a14:foregroundMark x1="74372" y1="17085" x2="90452" y2="49246"/>
                        <a14:foregroundMark x1="34171" y1="22111" x2="9045" y2="51256"/>
                        <a14:foregroundMark x1="34673" y1="38191" x2="78392" y2="38191"/>
                        <a14:foregroundMark x1="24623" y1="86432" x2="50754" y2="90955"/>
                        <a14:foregroundMark x1="51256" y1="90955" x2="76382" y2="80905"/>
                        <a14:foregroundMark x1="78894" y1="76884" x2="93467" y2="52764"/>
                        <a14:foregroundMark x1="35176" y1="62312" x2="51256" y2="76382"/>
                        <a14:foregroundMark x1="19095" y1="28141" x2="20101" y2="32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15" y="5000982"/>
            <a:ext cx="1424286" cy="14242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4765166" y="3861048"/>
            <a:ext cx="294621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twenty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four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1763688" y="3861048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twenty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five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408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3" grpId="2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crypted-tbn1.gstatic.com/images?q=tbn:ANd9GcRO7Eu7qZ6PbV8GybNH4e1y1aekCSNXcjhODPJqT0gflie0BjS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0" y="188640"/>
            <a:ext cx="865209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707904" y="764704"/>
            <a:ext cx="4824536" cy="2304256"/>
          </a:xfrm>
          <a:prstGeom prst="wedgeEllipseCallout">
            <a:avLst>
              <a:gd name="adj1" fmla="val -51475"/>
              <a:gd name="adj2" fmla="val 5133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95300" dist="381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solidFill>
                  <a:sysClr val="windowText" lastClr="000000"/>
                </a:solidFill>
              </a:rPr>
              <a:t>What</a:t>
            </a:r>
            <a:r>
              <a:rPr lang="es-ES_tradnl" sz="3200" b="1" dirty="0">
                <a:solidFill>
                  <a:sysClr val="windowText" lastClr="000000"/>
                </a:solidFill>
              </a:rPr>
              <a:t> has </a:t>
            </a:r>
            <a:r>
              <a:rPr lang="es-ES_tradnl" sz="3200" b="1" dirty="0" err="1">
                <a:solidFill>
                  <a:sysClr val="windowText" lastClr="000000"/>
                </a:solidFill>
              </a:rPr>
              <a:t>two</a:t>
            </a:r>
            <a:r>
              <a:rPr lang="es-ES_tradnl" sz="3200" b="1" dirty="0">
                <a:solidFill>
                  <a:sysClr val="windowText" lastClr="000000"/>
                </a:solidFill>
              </a:rPr>
              <a:t> </a:t>
            </a:r>
            <a:r>
              <a:rPr lang="es-ES_tradnl" sz="3200" b="1" dirty="0" err="1">
                <a:solidFill>
                  <a:sysClr val="windowText" lastClr="000000"/>
                </a:solidFill>
              </a:rPr>
              <a:t>hands</a:t>
            </a:r>
            <a:r>
              <a:rPr lang="es-ES_tradnl" sz="3200" b="1" dirty="0">
                <a:solidFill>
                  <a:sysClr val="windowText" lastClr="000000"/>
                </a:solidFill>
              </a:rPr>
              <a:t> and a </a:t>
            </a:r>
            <a:r>
              <a:rPr lang="es-ES_tradnl" sz="3200" b="1" dirty="0" err="1">
                <a:solidFill>
                  <a:sysClr val="windowText" lastClr="000000"/>
                </a:solidFill>
              </a:rPr>
              <a:t>face</a:t>
            </a:r>
            <a:r>
              <a:rPr lang="es-ES_tradnl" sz="3200" b="1" dirty="0">
                <a:solidFill>
                  <a:sysClr val="windowText" lastClr="000000"/>
                </a:solidFill>
              </a:rPr>
              <a:t> </a:t>
            </a:r>
            <a:r>
              <a:rPr lang="es-ES_tradnl" sz="3200" b="1" dirty="0" err="1">
                <a:solidFill>
                  <a:sysClr val="windowText" lastClr="000000"/>
                </a:solidFill>
              </a:rPr>
              <a:t>but</a:t>
            </a:r>
            <a:r>
              <a:rPr lang="es-ES_tradnl" sz="3200" b="1" dirty="0">
                <a:solidFill>
                  <a:sysClr val="windowText" lastClr="000000"/>
                </a:solidFill>
              </a:rPr>
              <a:t> no </a:t>
            </a:r>
            <a:r>
              <a:rPr lang="es-ES_tradnl" sz="3200" b="1" dirty="0" err="1">
                <a:solidFill>
                  <a:sysClr val="windowText" lastClr="000000"/>
                </a:solidFill>
              </a:rPr>
              <a:t>arms</a:t>
            </a:r>
            <a:r>
              <a:rPr lang="es-ES_tradnl" sz="3200" b="1" dirty="0">
                <a:solidFill>
                  <a:sysClr val="windowText" lastClr="000000"/>
                </a:solidFill>
              </a:rPr>
              <a:t> and </a:t>
            </a:r>
            <a:r>
              <a:rPr lang="es-ES_tradnl" sz="3200" b="1" dirty="0" err="1">
                <a:solidFill>
                  <a:sysClr val="windowText" lastClr="000000"/>
                </a:solidFill>
              </a:rPr>
              <a:t>legs</a:t>
            </a:r>
            <a:r>
              <a:rPr lang="es-ES_tradnl" sz="3200" b="1" dirty="0">
                <a:solidFill>
                  <a:sysClr val="windowText" lastClr="000000"/>
                </a:solidFill>
              </a:rPr>
              <a:t>?  </a:t>
            </a:r>
            <a:endParaRPr lang="es-ES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5240" y="188640"/>
            <a:ext cx="8727240" cy="6480720"/>
          </a:xfrm>
          <a:prstGeom prst="rect">
            <a:avLst/>
          </a:prstGeom>
          <a:noFill/>
          <a:ln w="127000" cmpd="tri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040312" cy="5106988"/>
          </a:xfrm>
          <a:prstGeom prst="rect">
            <a:avLst/>
          </a:prstGeom>
          <a:noFill/>
          <a:effectLst>
            <a:outerShdw blurRad="2921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7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>
          <a:xfrm>
            <a:off x="1835696" y="1484784"/>
            <a:ext cx="5803679" cy="2016224"/>
          </a:xfrm>
          <a:prstGeom prst="roundRect">
            <a:avLst/>
          </a:prstGeom>
          <a:solidFill>
            <a:schemeClr val="tx1"/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Retângulo 7"/>
          <p:cNvSpPr/>
          <p:nvPr/>
        </p:nvSpPr>
        <p:spPr>
          <a:xfrm>
            <a:off x="1897818" y="-27384"/>
            <a:ext cx="5430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Condensed" pitchFamily="18" charset="0"/>
                <a:cs typeface="Calibri" pitchFamily="34" charset="0"/>
              </a:rPr>
              <a:t>What’s the time?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1" y="910461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7744284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81" y="1911871"/>
            <a:ext cx="3495675" cy="1162050"/>
          </a:xfrm>
          <a:prstGeom prst="rect">
            <a:avLst/>
          </a:prstGeom>
        </p:spPr>
      </p:pic>
      <p:pic>
        <p:nvPicPr>
          <p:cNvPr id="23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 rotWithShape="1">
          <a:blip r:embed="rId7"/>
          <a:srcRect l="11122" b="2206"/>
          <a:stretch/>
        </p:blipFill>
        <p:spPr bwMode="auto">
          <a:xfrm>
            <a:off x="150045" y="4270448"/>
            <a:ext cx="2306221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3.gstatic.com/images?q=tbn:ANd9GcR85VQ1-NOZTzVARBuyJmUcb3W1lsq2858uxJBCAfdFZ36ypi4c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57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490"/>
          <a:stretch/>
        </p:blipFill>
        <p:spPr bwMode="auto">
          <a:xfrm>
            <a:off x="5513397" y="4869160"/>
            <a:ext cx="1570338" cy="16192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1849016" y="3861048"/>
            <a:ext cx="294621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fifty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ten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945360" y="3861048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ten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eleven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60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3" grpId="2" animBg="1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>
          <a:xfrm>
            <a:off x="1835696" y="1484784"/>
            <a:ext cx="5803679" cy="2016224"/>
          </a:xfrm>
          <a:prstGeom prst="roundRect">
            <a:avLst/>
          </a:prstGeom>
          <a:solidFill>
            <a:schemeClr val="tx1"/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Retângulo 7"/>
          <p:cNvSpPr/>
          <p:nvPr/>
        </p:nvSpPr>
        <p:spPr>
          <a:xfrm>
            <a:off x="1897818" y="-27384"/>
            <a:ext cx="5430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Condensed" pitchFamily="18" charset="0"/>
                <a:cs typeface="Calibri" pitchFamily="34" charset="0"/>
              </a:rPr>
              <a:t>What’s the time?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908720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7744284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94" y="1911871"/>
            <a:ext cx="3235446" cy="1162050"/>
          </a:xfrm>
          <a:prstGeom prst="rect">
            <a:avLst/>
          </a:prstGeom>
        </p:spPr>
      </p:pic>
      <p:pic>
        <p:nvPicPr>
          <p:cNvPr id="23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 rotWithShape="1">
          <a:blip r:embed="rId7"/>
          <a:srcRect l="11122" b="2206"/>
          <a:stretch/>
        </p:blipFill>
        <p:spPr bwMode="auto">
          <a:xfrm>
            <a:off x="150045" y="4270448"/>
            <a:ext cx="2306221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hQRERUUExQWFBUWFBsVGBgYFxcdFRUXHCEYFh0YFxcXHSYfGCAoHBYcIDAgJDMpLC0sFyAzOTAqNScrLCkBCQoKBQUFDQUFDSkYEhgpKSkpKSkpKSkpKSkpKSkpKSkpKSkpKSkpKSkpKSkpKSkpKSkpKSkpKSkpKSkpKSkpKf/AABEIAKIAogMBIgACEQEDEQH/xAAcAAEAAgIDAQAAAAAAAAAAAAAABgcBBQIECAP/xABKEAACAQMDAQYCBQcJAw0AAAABAgMABBEFEiExBgcTIkFRFGEjMlJxgQgXQlSCkZMVM2JyobHB0tMkQ/AWJSY0U3R1kqKjsrPx/8QAFAEBAAAAAAAAAAAAAAAAAAAAAP/EABQRAQAAAAAAAAAAAAAAAAAAAAD/2gAMAwEAAhEDEQA/ALxpSlApSsbqDNYzUO7cd6NppgKOfFnxkQoRu56Fz0jB+fOOgNVMdS1rtEWWIeDak4O0lLcDoQ7/AFpT7jn7hxQW32i71dOsyVe4DuP93F52zzwdvlXpjk8VX2q/lGMx2WdnkkgKZXJJ+XhRf4Mfursdhe5zT38QSyvdSwS+FKmGjiVwA2Nv13HXzZAIzwKmfYey3WMqi2SxnzLAfCiaPldwSRGfzOMEENkjOaCvo+2XaW5LNFatGOmPhwoH9Uz8n+2vhcjtKqeLPci3TOMyzW0agnoOeKtOHs/PcaR8JdPid7cxvJnfhz0fPG70P+NaXvB7MSXumCxtnjlnhMG8F1UgBSAzAkld3UAnn3NBC1/5UxYZWMykZGDbyKQeQfmMVxl7y9fsyxubTcoGSWt3CL898JC/vNWNf6PHdwWti1xHHPbtbyyRqytIREFJXaHVlBz9f5g4NbfX7G5kmtDDIY40n3z7SAXjCkhMEHILgA+uDQVzov5RsD4FzbPF0G6NhIvzJUhWA+Q3VY/ZzttZ3w/2adJGxkpnEg98xthuM9enzrQdquzsN3fwQSWMUsUkUkk9wY3WRdoCIEmTA3Z/RYngZqA9ou5eH4l4tNuitxGizmGQnyqxO0pOo8pyowrc8g5xigvnNZrz9pXelqekSi31OJ5UGB5/53aOMxy/VmH35/rCro7M9rrbUIvEtpA4HDDo6H2dTyp/vxxmg3NKxms0ClKUClKUClKw1Bhmqoe8vvgaOQ2eneecnY8qjcUbO3w4l53vnjPQHgZPTh3vd5rq/wDJ1iWadyEldPrKW4EMe3nec4J9M4HJOO33f92CW1rMUnT+USpjMqlJPg3Iz4YHOGwcMevPFBGdB7tYbN4J9aLu9zLsVCcxRuRuBupt3JJ9OnuT6Su50y/tNeieBZJ7KWPYUGBFbx8BlAGFTawVh6kcc4qbaPYyz2kaajHE0oxvUYeNmQ5V8EYBOA2PTNRPv6hH8mb+QRKi8MwBViCQyg4b6o6g9KCcWmiwxTSzpGFlm2+Kwz59owuR0/8A013wKhXfHF/zPctlgyqCCGYfWdUIO0jcCrEEHI5qRdlf+o2v/dov/gtBs2XIqtO7K2SPUdZRFVEW5iVVUBVUYmHAXgVZjdKjHZ7sStncTzrcTSNcndKHEO1mGcMNkalcbjwOOaCP6p2Ut5NQso7NUiktJfibiVF82zgiOV1wS8pyfNk7d56HDWMFqBL3RReK0j3l6/iS+LLGZYxDMTjcJI0jUEMAFI444qfCgGolJq1pFeXCW8Re/kgaVk2OpmEQ2IC8gC4J8oIyDg+1S0iq+uB/0pj/APCT/wDbJQaTsR2dkezvJ9a3eDJI8hhmyFi2li8qqeYyWJA24yBnncKh2pdjLnTQmq6S8rW5TxMMuJokPOJU6SR4wc/vHG6vRNxapIpR0V1YYKsAVI9iDwa0naK1vGNvHZtHDF4g8ZyMssS87I4yMHdjb8v30Gl7tu9CLVI9jARXSDLx54YfbiJ6j3HVc+owTOQao3vQ7u/hJjf6Y3hSRYmlijI3RDn6aNRyE4OR06+mRU87sO8VNVg8wCXMQAlQYw3oJE/on29DxzwSE3pQUoFKUoFQjvY7djTLP6Mj4iXKRD7OMbpMf0QR+LLU1dwASTgDqfQV5ziU9otdZsFraLJC5xmBDwvPQyMfw8Q+1Bs+7jSE02JNWvo5XM74RghcW8bdbiU5z5ycA9cHPO7i3tN7NWy3LXsAKtPGN21iIpAfMJDH0LYP1vmfUmq90fvJvoJJrXUNPJ2RSTDwwqqIEDMR5vI6BfKCDzwCCSTUzi7wY10pNRmQorR7/DDBmLE7QikhdxJ+719qCVmov297HPqduLcTLCm8OxMRdiV5XB8RAB1zkHOfT1aF2vaS6Npcwi3uPBWdFEgdXjbhgG2qdyuCpGP0cgkVKaCNdq+zEt/YtatMiGQASOIWIIBDeRDN5OQOpb1/DaaHpzwW8cTurmNAm5UKAhRtXyl25wBnnn5dK2NKBSlKBSlKDDCtMeyNsbj4kxfT5/nN0m4c7sfW+rnnb0+VbqlBhRWaVhjwcDPy96CLXdlZaX8VfyBg0pBlc7nY52osaDnClsAL05HoABTfa3S5NGvLfU7JHignw4idSvhlvM9vIvoCOQPTnHKg1ZOq6vqNpe2fiNFcRXcvhNbxwlTAcKd6yZZn24LEtgcHhRgroF1i916aW3eyMVhh4nZ8b45R9WQO2MujgZRcjBYHPGQtLs5rsd7bRXERyki7h7g9Cp+YIIPzFbKqF7kteexvp9MuDjc7bR6LOmQwB9mVf3oPer5FBmlKUEC76u0JtdLkCnDzn4dfuYEv/wChWH41G+6/sPMukCW3nNrcXEgm37A4aNNwSN1P6JyWOOfN6jitL373LXepWdihXICj14kndVG77lVD+Jq0U7FxieKaG4uIxEEjMaS5hdIgFVGQ5x05xj196DHaeVotIn+Kkj8X4SVGYeVGlZGACBj6nAA6k+npUEk0x77spFFb4lkiVGZEO58oxcptXnftYHb1PtyM3Iq1nFBW+kSjUNcS9t/Nbw2IjZ8eUySFpBGD0LBZAWH6PQ84zZNYxWaBSlKBSlKBSlKBSlKBWGOB71mlBV0Goaq188x01jubwYJJJo1S1gYrktFGSzkkB3O7J2gDbjmcdpLW6lhC2cyQSFxukdN+2PnOxem7p1469K3GK4Sx5UgHaSCAR1HpkUFDd92iPZXdpqEZzIdgd8Y3Tw7Sr45xlQOP6FXfouqLc28M6fVljWQfcwBx/bVf9vOwhXRrpGuJrmRSLvfO+SGjADbAoG0GMMMc8nrWe4HWfG0zwiRut5mQD12N9IpP4s4+5RQWbSlKChc+P2vdpGVVgYtk4wFiizyTwPfPpirQ7L6HpyTSXFi0bM64cxTF08x35KhioJK9evB+dVL2MuYV17VLi6IEUQuS5YEjaZRDggAk8NjFTZO3WlW1tdSaX8N4yxiQptaFXIO1dxcKGwXJ2ggnoOuaCzd1ZqktJ73oYbi2zdSTJIrJeNLuKRyAK6ywBUBVSzum0DBCL5R1M3HfLpP64v8ADn/06CbUqFfnm0n9cX+HP/p0/PNpP64v8Of/AE6Ca0qFfnm0n9cX+HP/AKdPzzaT+uL/AA5/9OgmtY3VCj3y6T+uL/Dn/wBOqp7wu+q5luHjsZfCt1OFdB55enm3HlR7AY+fPQPReazVS9y/ehNfu9rdENKqeIkgABdQQCrAcZGQcjrzn3NsigzSlKBSlKBXEmstVf3GuXkWqW0LXFu/xG4vaYRTbxAfXSbO+VsgkAgbvNgKBlA3bdlrRbmWXdi4uI3j88rHKuASqRM2APJngehqsvyeJzFNfQMRgbP/ADBmj4+/Iqaap2z0VL7fM6fGQt4O4xSl0ILLtDBcdXbp71WfYsG31y9jU4UXCp+Hxtqv9zH99B6LpWBSg899kViTXtUiul3RSLdb1OTlFkE/Qcnyrnip52X0jRryOf4OzVwqgMHR1DltzKFMnQ5UjcORn2NRDxDa9sDu24mfHJ/RkjAH45FWvoXas3U8kYtLmJEB+lmj2I7Bgm1MnJ9Tn2FBD9C7jbM73uYNpaRikSXEhVIzs2hm4JYbTyDjznrgY2v5j9J/Vm/jT/56ngFKCB/mQ0n9Wb+PP/np+ZDSf1Zv48/+ep5Sggf5kNJ/Vm/jz/56fmQ0n9Wb+PP/AJ6nlKCBnuQ0n9Wb+PP/AJ6889u7aFNQuEthiFZNq85xgAHn1Gc/OvUfbnXhZWFxOTgrGQv9dvKv9pFeZu7vQ2v9ThQjI8TxZM9ML5zn7yMfjQXD3Ld2j2IN3OR4ssYCIOfDQ4Y7j9o4HA6D39LXFcVUAYFcqBSlKBSlKDDVXfarsu+qGLFobSVLlZXuHEW8Im4eRonLOTtTAOMYHPFWLXFqCDalo2jG/EE0EJvJz4oBRyzk7mLbgNoPkY8kdPnVZ9gYjd65fSKOPGEn4C7t5P7ozVwHthCZ5oTFKklvHJJvkiKxlU4LJKeCD7+vNVr+TpCzzX05xhti/tMXc4+VBeApWaUFDd/Vo1tqFnfRgZwPQ/zkLB1LenIYD7kNWhD2kuZ54hb2ha1dY5DcvIqjY6h8JH9YsMgfga13fJ2cN3pcu0ZeD/aF/YB3Dr9gtUT7q+093c6WLazMPxFvKEZp921bd97K4CjzEEFcfL5iguRTWPGXO3IzjOM8498V1NOR0ijSaRZJQgDOFCh2HBYJnjJ/4HSqX0q7+DlRLraANSyuqgFvFK/XimkPI3L9GSDsA3jnYxoL2pSlApSuve6hHCu6R1RcgbmICgngZJoKZ/KL7RYWCzU9czP9w8qj+8/hX0/Jz7ObY57xl5ZvCjJH6I5Yj7yQP2aq3t7rhv8AUppFy26Tw4/Xyg7Vx/x616h7GaCLKygtwMFEG75ueWP780G6FZpSgUpSgUpXXvr5IY2kkYIiKWZiQAAPmaD7bxnGea43DEKSBuIBIGcZPtk8VV+jai8naKN5WwX0xmWMlR4QaU7YuD9faF3cnzFsYGFE67Q3N14QaxEErh/MsjMA6DOVVl4Vs+p4GKCE94HbSX+RLlpraS0lkYWgSTDBi+N7IV4Zdm/De4r7dwmi+DpYlIG64laToc7R9GoOf6jMPk9Qnvo1d76/tdPjxvTaHAOVE823y5IGdqkc/wBI9MVemk6atvBFCn1Yo1jH3KAP8KDuUpSgwRXnK5B7Oa6SMrbS5wQM/QOfQc5MbDofsD3r0dUN70eww1SzKKAJ4yXhY/a9UJ9AwAGfQhT6UEX7N9jZra5Oq6lqQYLu2MGXw3ibhSzHyhWGCEQe3PFb637sYhClqJi1is4uFgKIzNyHEZmOd0WecbdxBxvxUA7rNYgumi03U490lrIzWwlJHm6NC6HglSMqG9iMcDNs6L2qW5uZ4IoZPCt/I05XbGZQcNEikAnAwcjj7srkJFSlcXOKDlUU70rPxdJu19oi4/ZIb/CtIO++yZ1VI7tyzhEKwcSEnC7MsCd2RgYzyOKnWp2C3EMkLEhZEZCR1wwIJH76Dy73Y9jrm9u0eDyLCwdpWXKKR0AB4Y/KvVUCEKASWOOSepPvxXR7P9n4bKBIIFCoo/Fj6sx9SfetlQKUpQKVg1Cdf717WzuXtpI7hpE258OIMuWVXADFh6OKCb18ri2WRSrqrqeoYAg45GQeOvP4VyhfIBII+RxkfI4JFc6CCz9gkjvxfeLbxKEEKx/DIqKpfKkMZMCbcQofHt5fSolcdmJ+z0sl4t87WeGdonI3zTH6kZUgqxZjkuoBCq3TrU6n1Cz1T4uyuI2HgH6RJQUIX9GZG+z6hv8AA1TnaG+k12+g0+x3fC24CK7Fmyq4VriQnrxwM8nPu2KDddxnZ57q7m1O48xDOEY/pSvne4+5Wx+38qvUV0dC0aO0t44IRtjjXavv7kn3JJJJ9ya79ApSlArBrNKCpO97uuac/HWQIuUwzon1pdvIdMc+IMfe2Bjkc8Ow/evLfWr2wMaakExEZeI52+1x+mBklfUjPuBbrLVUd53c98UxurHEdz9Z487VmbrvVj9STPrwCeuDkkJvbXq6dbQJeXJkdmWHxHGWllboAEGcZ4+Q6n1rfueKoPsr3oILiGPWoT49qWWK4ZW3xFgAfGj9Tx9fBPQ4zzUnu7i+v9dgMLvFYxJ4iyxsDFOnBYhlyrliVTaeQOcDPISs3C3d+IUIMViA8gGcfEOGWNMDy+RFZyOcF4+hBqVio/2a1K1eW6jtk2eFPiZgoCPMwyxDA+dsAAnqMD5VvkkBGQQR7ig51pe0faVbQRjY80sz+HDFGAWkfBbksQqKAMlm4A59K3BNVv2u0/xNbtTcmRLN7OSFWEjognJdnUvGQULRgdcBguOcYoLA015DGDMqI/OVRiyrzwNxVcnGM8DnNdqob3Uy3DWJ8cu6rPItvI7bnltgR4bls+bOWAPAKhSBggmY7qA1Vn2+gmtYZr+yvZvEW5G6LdC0LO3h2pj2CPlgFQAMWxtJ6nNWWWqKx2tlcT3kcCrHdR8SSCPbIkkikrKpYeZuAQ4B6Dk0G8n1ZILfxrllhVVDSFmG1CceXPrycDHXj3roa4brxLeW1kiMIf6dHwFeJh/OLJyQVAyAODmq77Ia3JZWl7ba0CLcO6rJKSTOWJDxxgnfLk5YFcgbjkiolf8Aae71kppumQvFaIoTaWOSg6NcSknavH1c89PMcCg3HeT3hvqUw07TAZBIQkjoOZ8Z8it/2Y5JY8Hn9HJNkd3Hd9HpVvtyHnkw0snufsJ7KMnHqck+oA4d3fdtDpURx9JcOPpJSPu8iD9Fc/iSMn0AmQFBkUpSgUpSgUpSgVjbWaUEV7ad3NpqafTLtlAwsyYEi+wJ6MvyP4Y61UNx2S1jQHaW0czQZy3hjchA5+lgPK+vmXp9oZr0RWMUFJ9kO/K1RWjntvhGdyzyQrujMjY3O0f1geMnG48CpZ2RvoI9KaGwu4rq4Ecrqd6q7zSb2UsjkFMuRw1b3tF3eWF9kz2yFz/vFyknr+mmCeucHI+VV3qn5OEZOba7dOmBKobH7abT/ZQT3UdQvLTSPE2+PepAhK7N26UlQ3kjIzjJ+r7Vpe9vXZrbSVlQqsrPEGzGjryCWGyVWHUfeKhid0+u2+4W9+Nuc+W4mQt+yVwD+NDpPapBsz4q/wBN7KQf+9zQWM/aG5jtNNkjQS+PJbpOdhOyORRukATAXHXOMD2rZa090t1aPCf9m3SC6B8MALt8j7n8ww32T69Kqf8A5PdqZ8B5mhHymgQD8LesP3J6rdMTd36nIxkyTSk/IghQBQTXtH2psLPUFu3vkBW3aB7ePMjOc+Ip2oSEI55bAORzUF1rvoMs7nS7PbPKojMzJvndRkKFjXI6kYzuHA4PFSTRvyd7SMg3E0s+MHaMRofcHbliM+xFWLofZi1s1220EcQxglV8x9PM58zH5kmgpnQu5u+1GT4jVZnQNglSwadh7eqxD5ckfZFXRoHZu3sohFbRLGg5OOrH7TseWPzNbLFZoMYrNKUClKUClKUClKUClKUClKUClKUClKUClKUClKUClKUClKUClKUClK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http://chagall-col.spip.ac-rouen.fr/IMG/didapages/routine2/six_forty_five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030">
                        <a14:foregroundMark x1="21675" y1="14778" x2="8374" y2="47783"/>
                        <a14:foregroundMark x1="13300" y1="59113" x2="27586" y2="84729"/>
                        <a14:foregroundMark x1="8374" y1="51724" x2="10345" y2="69951"/>
                        <a14:foregroundMark x1="21182" y1="39901" x2="70443" y2="43350"/>
                        <a14:foregroundMark x1="15764" y1="16256" x2="72414" y2="16256"/>
                        <a14:foregroundMark x1="40887" y1="22660" x2="79310" y2="37931"/>
                        <a14:foregroundMark x1="77340" y1="46305" x2="55665" y2="77833"/>
                        <a14:foregroundMark x1="20197" y1="30049" x2="20197" y2="32512"/>
                        <a14:foregroundMark x1="25616" y1="62069" x2="43842" y2="85714"/>
                        <a14:foregroundMark x1="53695" y1="88670" x2="78818" y2="78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09" y="4998081"/>
            <a:ext cx="1490526" cy="14905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1849016" y="3861048"/>
            <a:ext cx="294621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quarter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six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945360" y="3861048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quarter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seven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92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3" grpId="2" animBg="1"/>
      <p:bldP spid="16" grpId="0" animBg="1"/>
      <p:bldP spid="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crypted-tbn1.gstatic.com/images?q=tbn:ANd9GcRO7Eu7qZ6PbV8GybNH4e1y1aekCSNXcjhODPJqT0gflie0BjSo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0" y="188640"/>
            <a:ext cx="865209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4644008" y="908720"/>
            <a:ext cx="2952328" cy="1656184"/>
          </a:xfrm>
          <a:prstGeom prst="wedgeEllipseCallout">
            <a:avLst>
              <a:gd name="adj1" fmla="val -51181"/>
              <a:gd name="adj2" fmla="val 651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>
                <a:solidFill>
                  <a:sysClr val="windowText" lastClr="000000"/>
                </a:solidFill>
              </a:rPr>
              <a:t>GOOD JOB!</a:t>
            </a:r>
            <a:endParaRPr lang="es-ES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5240" y="188640"/>
            <a:ext cx="8727240" cy="6480720"/>
          </a:xfrm>
          <a:prstGeom prst="rect">
            <a:avLst/>
          </a:prstGeom>
          <a:noFill/>
          <a:ln w="127000" cmpd="tri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9860" y="1268760"/>
            <a:ext cx="5040312" cy="5106988"/>
          </a:xfrm>
          <a:prstGeom prst="rect">
            <a:avLst/>
          </a:prstGeom>
          <a:noFill/>
          <a:effectLst>
            <a:outerShdw blurRad="2921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26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crypted-tbn1.gstatic.com/images?q=tbn:ANd9GcRO7Eu7qZ6PbV8GybNH4e1y1aekCSNXcjhODPJqT0gflie0BjSo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0" y="188640"/>
            <a:ext cx="865209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040312" cy="5106988"/>
          </a:xfrm>
          <a:prstGeom prst="rect">
            <a:avLst/>
          </a:prstGeom>
          <a:noFill/>
          <a:effectLst>
            <a:outerShdw blurRad="2921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3995936" y="938242"/>
            <a:ext cx="3312368" cy="1656184"/>
          </a:xfrm>
          <a:prstGeom prst="wedgeEllipseCallout">
            <a:avLst>
              <a:gd name="adj1" fmla="val -51181"/>
              <a:gd name="adj2" fmla="val 6516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95300" dist="38100" dir="2700000" algn="tl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>
                <a:solidFill>
                  <a:sysClr val="windowText" lastClr="000000"/>
                </a:solidFill>
              </a:rPr>
              <a:t>A CLOCK!</a:t>
            </a:r>
            <a:endParaRPr lang="es-ES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5240" y="188640"/>
            <a:ext cx="8727240" cy="6480720"/>
          </a:xfrm>
          <a:prstGeom prst="rect">
            <a:avLst/>
          </a:prstGeom>
          <a:noFill/>
          <a:ln w="127000" cmpd="tri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33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61"/>
          <p:cNvSpPr/>
          <p:nvPr/>
        </p:nvSpPr>
        <p:spPr>
          <a:xfrm>
            <a:off x="2436276" y="1340767"/>
            <a:ext cx="4366806" cy="4273434"/>
          </a:xfrm>
          <a:prstGeom prst="ellipse">
            <a:avLst/>
          </a:prstGeom>
          <a:noFill/>
          <a:ln w="4572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85750" h="292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Line 65"/>
          <p:cNvSpPr>
            <a:spLocks noChangeShapeType="1"/>
          </p:cNvSpPr>
          <p:nvPr/>
        </p:nvSpPr>
        <p:spPr bwMode="auto">
          <a:xfrm>
            <a:off x="4607892" y="5157192"/>
            <a:ext cx="11787" cy="791467"/>
          </a:xfrm>
          <a:prstGeom prst="line">
            <a:avLst/>
          </a:prstGeom>
          <a:noFill/>
          <a:ln w="114300">
            <a:solidFill>
              <a:schemeClr val="bg1"/>
            </a:solidFill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" name="Line 71"/>
          <p:cNvSpPr>
            <a:spLocks noChangeShapeType="1"/>
          </p:cNvSpPr>
          <p:nvPr/>
        </p:nvSpPr>
        <p:spPr bwMode="auto">
          <a:xfrm>
            <a:off x="6372200" y="3429000"/>
            <a:ext cx="720082" cy="1798"/>
          </a:xfrm>
          <a:prstGeom prst="line">
            <a:avLst/>
          </a:prstGeom>
          <a:noFill/>
          <a:ln w="114300">
            <a:solidFill>
              <a:schemeClr val="bg1"/>
            </a:solidFill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9" name="Line 73"/>
          <p:cNvSpPr>
            <a:spLocks noChangeShapeType="1"/>
          </p:cNvSpPr>
          <p:nvPr/>
        </p:nvSpPr>
        <p:spPr bwMode="auto">
          <a:xfrm>
            <a:off x="4645695" y="980727"/>
            <a:ext cx="5550" cy="720081"/>
          </a:xfrm>
          <a:prstGeom prst="line">
            <a:avLst/>
          </a:prstGeom>
          <a:noFill/>
          <a:ln w="114300">
            <a:solidFill>
              <a:schemeClr val="bg1"/>
            </a:solidFill>
            <a:round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2" name="Line 77"/>
          <p:cNvSpPr>
            <a:spLocks noChangeShapeType="1"/>
          </p:cNvSpPr>
          <p:nvPr/>
        </p:nvSpPr>
        <p:spPr bwMode="auto">
          <a:xfrm flipV="1">
            <a:off x="2122958" y="3429000"/>
            <a:ext cx="864866" cy="3472"/>
          </a:xfrm>
          <a:prstGeom prst="line">
            <a:avLst/>
          </a:prstGeom>
          <a:noFill/>
          <a:ln w="114300">
            <a:solidFill>
              <a:schemeClr val="bg1"/>
            </a:solidFill>
            <a:round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" name="AutoShape 63"/>
          <p:cNvSpPr>
            <a:spLocks/>
          </p:cNvSpPr>
          <p:nvPr/>
        </p:nvSpPr>
        <p:spPr bwMode="auto">
          <a:xfrm>
            <a:off x="2683487" y="1513632"/>
            <a:ext cx="1943100" cy="3960440"/>
          </a:xfrm>
          <a:prstGeom prst="leftBracket">
            <a:avLst>
              <a:gd name="adj" fmla="val 94485"/>
            </a:avLst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" name="AutoShape 64"/>
          <p:cNvSpPr>
            <a:spLocks/>
          </p:cNvSpPr>
          <p:nvPr/>
        </p:nvSpPr>
        <p:spPr bwMode="auto">
          <a:xfrm rot="10800000">
            <a:off x="4626587" y="1513629"/>
            <a:ext cx="1943100" cy="3960440"/>
          </a:xfrm>
          <a:prstGeom prst="leftBracket">
            <a:avLst>
              <a:gd name="adj" fmla="val 94485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1" name="AutoShape 66"/>
          <p:cNvSpPr>
            <a:spLocks noChangeArrowheads="1"/>
          </p:cNvSpPr>
          <p:nvPr/>
        </p:nvSpPr>
        <p:spPr bwMode="auto">
          <a:xfrm rot="12371821">
            <a:off x="3042262" y="2270423"/>
            <a:ext cx="2076450" cy="24114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721" y="15432"/>
                </a:moveTo>
                <a:cubicBezTo>
                  <a:pt x="19543" y="14027"/>
                  <a:pt x="19977" y="12428"/>
                  <a:pt x="19977" y="10800"/>
                </a:cubicBezTo>
                <a:cubicBezTo>
                  <a:pt x="19977" y="5731"/>
                  <a:pt x="15868" y="1623"/>
                  <a:pt x="10800" y="1623"/>
                </a:cubicBezTo>
                <a:cubicBezTo>
                  <a:pt x="10300" y="1622"/>
                  <a:pt x="9802" y="1663"/>
                  <a:pt x="9310" y="1744"/>
                </a:cubicBezTo>
                <a:lnTo>
                  <a:pt x="9046" y="143"/>
                </a:lnTo>
                <a:cubicBezTo>
                  <a:pt x="9626" y="47"/>
                  <a:pt x="10212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716"/>
                  <a:pt x="21090" y="14598"/>
                  <a:pt x="20122" y="16252"/>
                </a:cubicBezTo>
                <a:lnTo>
                  <a:pt x="22453" y="17615"/>
                </a:lnTo>
                <a:lnTo>
                  <a:pt x="17649" y="18873"/>
                </a:lnTo>
                <a:lnTo>
                  <a:pt x="16391" y="14069"/>
                </a:lnTo>
                <a:lnTo>
                  <a:pt x="18721" y="154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2" name="AutoShape 67"/>
          <p:cNvSpPr>
            <a:spLocks noChangeArrowheads="1"/>
          </p:cNvSpPr>
          <p:nvPr/>
        </p:nvSpPr>
        <p:spPr bwMode="auto">
          <a:xfrm rot="1395333">
            <a:off x="4193199" y="2197398"/>
            <a:ext cx="2076450" cy="24114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721" y="15432"/>
                </a:moveTo>
                <a:cubicBezTo>
                  <a:pt x="19543" y="14027"/>
                  <a:pt x="19977" y="12428"/>
                  <a:pt x="19977" y="10800"/>
                </a:cubicBezTo>
                <a:cubicBezTo>
                  <a:pt x="19977" y="5731"/>
                  <a:pt x="15868" y="1623"/>
                  <a:pt x="10800" y="1623"/>
                </a:cubicBezTo>
                <a:cubicBezTo>
                  <a:pt x="10645" y="1622"/>
                  <a:pt x="10490" y="1626"/>
                  <a:pt x="10336" y="1634"/>
                </a:cubicBezTo>
                <a:lnTo>
                  <a:pt x="10254" y="13"/>
                </a:lnTo>
                <a:cubicBezTo>
                  <a:pt x="10436" y="4"/>
                  <a:pt x="1061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716"/>
                  <a:pt x="21090" y="14598"/>
                  <a:pt x="20122" y="16252"/>
                </a:cubicBezTo>
                <a:lnTo>
                  <a:pt x="22453" y="17615"/>
                </a:lnTo>
                <a:lnTo>
                  <a:pt x="17649" y="18873"/>
                </a:lnTo>
                <a:lnTo>
                  <a:pt x="16391" y="14069"/>
                </a:lnTo>
                <a:lnTo>
                  <a:pt x="18721" y="154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" name="Text Box 68"/>
          <p:cNvSpPr txBox="1">
            <a:spLocks noChangeArrowheads="1"/>
          </p:cNvSpPr>
          <p:nvPr/>
        </p:nvSpPr>
        <p:spPr bwMode="auto">
          <a:xfrm>
            <a:off x="3547087" y="3168948"/>
            <a:ext cx="86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3200" b="1" dirty="0"/>
              <a:t>TO</a:t>
            </a:r>
          </a:p>
        </p:txBody>
      </p:sp>
      <p:sp>
        <p:nvSpPr>
          <p:cNvPr id="24" name="Text Box 69"/>
          <p:cNvSpPr txBox="1">
            <a:spLocks noChangeArrowheads="1"/>
          </p:cNvSpPr>
          <p:nvPr/>
        </p:nvSpPr>
        <p:spPr bwMode="auto">
          <a:xfrm>
            <a:off x="4771049" y="3168948"/>
            <a:ext cx="1295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3200" b="1" dirty="0"/>
              <a:t>PAST</a:t>
            </a:r>
          </a:p>
        </p:txBody>
      </p:sp>
      <p:pic>
        <p:nvPicPr>
          <p:cNvPr id="17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122" b="2206"/>
          <a:stretch/>
        </p:blipFill>
        <p:spPr bwMode="auto">
          <a:xfrm>
            <a:off x="490864" y="4497603"/>
            <a:ext cx="1947964" cy="2171757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7452320" y="5735399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  <p:sp>
        <p:nvSpPr>
          <p:cNvPr id="26" name="Text Box 70"/>
          <p:cNvSpPr txBox="1">
            <a:spLocks noChangeArrowheads="1"/>
          </p:cNvSpPr>
          <p:nvPr/>
        </p:nvSpPr>
        <p:spPr bwMode="auto">
          <a:xfrm>
            <a:off x="3491880" y="329283"/>
            <a:ext cx="2232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O’CLOCK</a:t>
            </a:r>
          </a:p>
        </p:txBody>
      </p:sp>
      <p:sp>
        <p:nvSpPr>
          <p:cNvPr id="30" name="Text Box 74"/>
          <p:cNvSpPr txBox="1">
            <a:spLocks noChangeArrowheads="1"/>
          </p:cNvSpPr>
          <p:nvPr/>
        </p:nvSpPr>
        <p:spPr bwMode="auto">
          <a:xfrm>
            <a:off x="3216934" y="5948660"/>
            <a:ext cx="28686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HALF-PAST</a:t>
            </a:r>
            <a:endParaRPr lang="es-E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Text Box 75"/>
          <p:cNvSpPr txBox="1">
            <a:spLocks noChangeArrowheads="1"/>
          </p:cNvSpPr>
          <p:nvPr/>
        </p:nvSpPr>
        <p:spPr bwMode="auto">
          <a:xfrm>
            <a:off x="6984776" y="3143548"/>
            <a:ext cx="205172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QUARTER</a:t>
            </a:r>
            <a:endParaRPr lang="es-E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Text Box 78"/>
          <p:cNvSpPr txBox="1">
            <a:spLocks noChangeArrowheads="1"/>
          </p:cNvSpPr>
          <p:nvPr/>
        </p:nvSpPr>
        <p:spPr bwMode="auto">
          <a:xfrm>
            <a:off x="-36512" y="3143548"/>
            <a:ext cx="2232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s-E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E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QUARTER</a:t>
            </a:r>
            <a:endParaRPr lang="es-E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33 Llamada ovalada"/>
          <p:cNvSpPr/>
          <p:nvPr/>
        </p:nvSpPr>
        <p:spPr>
          <a:xfrm>
            <a:off x="490864" y="3700581"/>
            <a:ext cx="1707850" cy="671248"/>
          </a:xfrm>
          <a:prstGeom prst="wedgeEllipseCallout">
            <a:avLst>
              <a:gd name="adj1" fmla="val -7646"/>
              <a:gd name="adj2" fmla="val 76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solidFill>
                  <a:sysClr val="windowText" lastClr="000000"/>
                </a:solidFill>
              </a:rPr>
              <a:t>REMEMBER!</a:t>
            </a:r>
            <a:endParaRPr lang="es-E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uandtus.com/25-79-thickbox/telon-de-fondo-papel-pintado-vintage-crudo.jpg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2629" r="2164" b="4416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2485372" y="980728"/>
            <a:ext cx="4554412" cy="4554412"/>
            <a:chOff x="1682065" y="847042"/>
            <a:chExt cx="5715000" cy="5715000"/>
          </a:xfrm>
        </p:grpSpPr>
        <p:grpSp>
          <p:nvGrpSpPr>
            <p:cNvPr id="4" name="3 Grupo"/>
            <p:cNvGrpSpPr/>
            <p:nvPr/>
          </p:nvGrpSpPr>
          <p:grpSpPr>
            <a:xfrm>
              <a:off x="1682065" y="847042"/>
              <a:ext cx="5715000" cy="5715000"/>
              <a:chOff x="872444" y="603254"/>
              <a:chExt cx="5715000" cy="5715000"/>
            </a:xfrm>
            <a:effectLst>
              <a:outerShdw dist="50800" dir="5400000" algn="ctr" rotWithShape="0">
                <a:schemeClr val="tx1"/>
              </a:outerShdw>
            </a:effectLst>
          </p:grpSpPr>
          <p:pic>
            <p:nvPicPr>
              <p:cNvPr id="6" name="Picture 132" descr="http://labolsadelreloj.com/wp-content/uploads/2011/01/Esfera-pared-Restaurar-reloj-de-pared_Danafi_02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444" y="603254"/>
                <a:ext cx="5715000" cy="5715000"/>
              </a:xfrm>
              <a:prstGeom prst="rect">
                <a:avLst/>
              </a:prstGeom>
              <a:noFill/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6 Elipse"/>
              <p:cNvSpPr/>
              <p:nvPr/>
            </p:nvSpPr>
            <p:spPr>
              <a:xfrm>
                <a:off x="2350647" y="2044760"/>
                <a:ext cx="2828925" cy="2830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5" name="Oval 61"/>
            <p:cNvSpPr/>
            <p:nvPr/>
          </p:nvSpPr>
          <p:spPr>
            <a:xfrm>
              <a:off x="1799771" y="964749"/>
              <a:ext cx="5479587" cy="5479587"/>
            </a:xfrm>
            <a:prstGeom prst="ellipse">
              <a:avLst/>
            </a:prstGeom>
            <a:noFill/>
            <a:ln w="4572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85750" h="292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40" descr="hour hand red.png"/>
          <p:cNvPicPr>
            <a:picLocks noChangeAspect="1"/>
          </p:cNvPicPr>
          <p:nvPr/>
        </p:nvPicPr>
        <p:blipFill rotWithShape="1"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10800000">
            <a:off x="2956484" y="1666155"/>
            <a:ext cx="3668238" cy="3434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0" descr="hour hand red.png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768776">
            <a:off x="3543697" y="2040297"/>
            <a:ext cx="2493809" cy="24938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8"/>
          <p:cNvSpPr/>
          <p:nvPr/>
        </p:nvSpPr>
        <p:spPr>
          <a:xfrm>
            <a:off x="4414872" y="2901632"/>
            <a:ext cx="751459" cy="751459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51520" y="5785745"/>
            <a:ext cx="294621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twenty-five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twelve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347864" y="5785745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seven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o’clock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228184" y="5785745"/>
            <a:ext cx="2608018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twenty-five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past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twelve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7" name="Retângulo 7"/>
          <p:cNvSpPr/>
          <p:nvPr/>
        </p:nvSpPr>
        <p:spPr>
          <a:xfrm>
            <a:off x="1897818" y="-27384"/>
            <a:ext cx="5430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Condensed" pitchFamily="18" charset="0"/>
                <a:cs typeface="Calibri" pitchFamily="34" charset="0"/>
              </a:rPr>
              <a:t>What’s the time?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1196752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pic>
        <p:nvPicPr>
          <p:cNvPr id="17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122" b="2206"/>
          <a:stretch/>
        </p:blipFill>
        <p:spPr bwMode="auto">
          <a:xfrm>
            <a:off x="250164" y="3099428"/>
            <a:ext cx="2306221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7532193" y="4869160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8424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animBg="1"/>
      <p:bldP spid="16" grpId="1" animBg="1"/>
      <p:bldP spid="18" grpId="0" animBg="1"/>
      <p:bldP spid="18" grpId="1" animBg="1"/>
      <p:bldP spid="18" grpId="2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485372" y="980728"/>
            <a:ext cx="4554412" cy="4554412"/>
            <a:chOff x="1682065" y="847042"/>
            <a:chExt cx="5715000" cy="5715000"/>
          </a:xfrm>
        </p:grpSpPr>
        <p:grpSp>
          <p:nvGrpSpPr>
            <p:cNvPr id="4" name="3 Grupo"/>
            <p:cNvGrpSpPr/>
            <p:nvPr/>
          </p:nvGrpSpPr>
          <p:grpSpPr>
            <a:xfrm>
              <a:off x="1682065" y="847042"/>
              <a:ext cx="5715000" cy="5715000"/>
              <a:chOff x="872444" y="603254"/>
              <a:chExt cx="5715000" cy="5715000"/>
            </a:xfrm>
            <a:effectLst>
              <a:outerShdw dist="50800" dir="5400000" algn="ctr" rotWithShape="0">
                <a:schemeClr val="tx1"/>
              </a:outerShdw>
            </a:effectLst>
          </p:grpSpPr>
          <p:pic>
            <p:nvPicPr>
              <p:cNvPr id="6" name="Picture 132" descr="http://labolsadelreloj.com/wp-content/uploads/2011/01/Esfera-pared-Restaurar-reloj-de-pared_Danafi_0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444" y="603254"/>
                <a:ext cx="5715000" cy="5715000"/>
              </a:xfrm>
              <a:prstGeom prst="rect">
                <a:avLst/>
              </a:prstGeom>
              <a:noFill/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6 Elipse"/>
              <p:cNvSpPr/>
              <p:nvPr/>
            </p:nvSpPr>
            <p:spPr>
              <a:xfrm>
                <a:off x="2350647" y="2044760"/>
                <a:ext cx="2828925" cy="2830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5" name="Oval 61"/>
            <p:cNvSpPr/>
            <p:nvPr/>
          </p:nvSpPr>
          <p:spPr>
            <a:xfrm>
              <a:off x="1799771" y="964749"/>
              <a:ext cx="5479587" cy="5479587"/>
            </a:xfrm>
            <a:prstGeom prst="ellipse">
              <a:avLst/>
            </a:prstGeom>
            <a:noFill/>
            <a:ln w="4572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85750" h="292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40" descr="hour hand red.png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17958122">
            <a:off x="2956484" y="1582651"/>
            <a:ext cx="3668238" cy="3434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0" descr="hour hand red.png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3543697" y="2060848"/>
            <a:ext cx="2493809" cy="24938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8"/>
          <p:cNvSpPr/>
          <p:nvPr/>
        </p:nvSpPr>
        <p:spPr>
          <a:xfrm>
            <a:off x="4414872" y="2901632"/>
            <a:ext cx="751459" cy="751459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516216" y="5800413"/>
            <a:ext cx="241707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twenty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nine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52497" y="5800413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twenty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past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nine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369180" y="5800413"/>
            <a:ext cx="2786996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quarter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four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7" name="Retângulo 7"/>
          <p:cNvSpPr/>
          <p:nvPr/>
        </p:nvSpPr>
        <p:spPr>
          <a:xfrm>
            <a:off x="1897818" y="-27384"/>
            <a:ext cx="5430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Condensed" pitchFamily="18" charset="0"/>
                <a:cs typeface="Calibri" pitchFamily="34" charset="0"/>
              </a:rPr>
              <a:t>What’s the time?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1196752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pic>
        <p:nvPicPr>
          <p:cNvPr id="19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 rotWithShape="1">
          <a:blip r:embed="rId9"/>
          <a:srcRect l="11122" b="2206"/>
          <a:stretch/>
        </p:blipFill>
        <p:spPr bwMode="auto">
          <a:xfrm>
            <a:off x="250164" y="3099428"/>
            <a:ext cx="2306221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lecha derecha">
            <a:hlinkClick r:id="" action="ppaction://hlinkshowjump?jump=nextslide"/>
          </p:cNvPr>
          <p:cNvSpPr/>
          <p:nvPr/>
        </p:nvSpPr>
        <p:spPr>
          <a:xfrm>
            <a:off x="7532193" y="4869160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0593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animBg="1"/>
      <p:bldP spid="16" grpId="1" animBg="1"/>
      <p:bldP spid="18" grpId="0" animBg="1"/>
      <p:bldP spid="18" grpId="1" animBg="1"/>
      <p:bldP spid="18" grpId="2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485372" y="980728"/>
            <a:ext cx="4554412" cy="4554412"/>
            <a:chOff x="1682065" y="847042"/>
            <a:chExt cx="5715000" cy="5715000"/>
          </a:xfrm>
        </p:grpSpPr>
        <p:grpSp>
          <p:nvGrpSpPr>
            <p:cNvPr id="4" name="3 Grupo"/>
            <p:cNvGrpSpPr/>
            <p:nvPr/>
          </p:nvGrpSpPr>
          <p:grpSpPr>
            <a:xfrm>
              <a:off x="1682065" y="847042"/>
              <a:ext cx="5715000" cy="5715000"/>
              <a:chOff x="872444" y="603254"/>
              <a:chExt cx="5715000" cy="5715000"/>
            </a:xfrm>
            <a:effectLst>
              <a:outerShdw dist="50800" dir="5400000" algn="ctr" rotWithShape="0">
                <a:schemeClr val="tx1"/>
              </a:outerShdw>
            </a:effectLst>
          </p:grpSpPr>
          <p:pic>
            <p:nvPicPr>
              <p:cNvPr id="6" name="Picture 132" descr="http://labolsadelreloj.com/wp-content/uploads/2011/01/Esfera-pared-Restaurar-reloj-de-pared_Danafi_0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444" y="603254"/>
                <a:ext cx="5715000" cy="5715000"/>
              </a:xfrm>
              <a:prstGeom prst="rect">
                <a:avLst/>
              </a:prstGeom>
              <a:noFill/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6 Elipse"/>
              <p:cNvSpPr/>
              <p:nvPr/>
            </p:nvSpPr>
            <p:spPr>
              <a:xfrm>
                <a:off x="2350647" y="2044760"/>
                <a:ext cx="2828925" cy="2830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5" name="Oval 61"/>
            <p:cNvSpPr/>
            <p:nvPr/>
          </p:nvSpPr>
          <p:spPr>
            <a:xfrm>
              <a:off x="1799771" y="964749"/>
              <a:ext cx="5479587" cy="5479587"/>
            </a:xfrm>
            <a:prstGeom prst="ellipse">
              <a:avLst/>
            </a:prstGeom>
            <a:noFill/>
            <a:ln w="4572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85750" h="292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40" descr="hour hand red.png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14095202">
            <a:off x="2956484" y="1666155"/>
            <a:ext cx="3668238" cy="3434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0" descr="hour hand red.png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2798933">
            <a:off x="3543697" y="2040297"/>
            <a:ext cx="2493809" cy="24938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8"/>
          <p:cNvSpPr/>
          <p:nvPr/>
        </p:nvSpPr>
        <p:spPr>
          <a:xfrm>
            <a:off x="4414872" y="2901632"/>
            <a:ext cx="751459" cy="751459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51520" y="5785745"/>
            <a:ext cx="294621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ten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one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347864" y="5785745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ten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past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one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228184" y="5785745"/>
            <a:ext cx="2608018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five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past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two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7" name="Retângulo 7"/>
          <p:cNvSpPr/>
          <p:nvPr/>
        </p:nvSpPr>
        <p:spPr>
          <a:xfrm>
            <a:off x="1897818" y="-27384"/>
            <a:ext cx="5430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Condensed" pitchFamily="18" charset="0"/>
                <a:cs typeface="Calibri" pitchFamily="34" charset="0"/>
              </a:rPr>
              <a:t>What’s the time?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1196752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pic>
        <p:nvPicPr>
          <p:cNvPr id="17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 rotWithShape="1">
          <a:blip r:embed="rId9"/>
          <a:srcRect l="11122" b="2206"/>
          <a:stretch/>
        </p:blipFill>
        <p:spPr bwMode="auto">
          <a:xfrm>
            <a:off x="250164" y="3099428"/>
            <a:ext cx="2306221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7532193" y="4869160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56091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animBg="1"/>
      <p:bldP spid="16" grpId="1" animBg="1"/>
      <p:bldP spid="18" grpId="0" animBg="1"/>
      <p:bldP spid="18" grpId="1" animBg="1"/>
      <p:bldP spid="18" grpId="2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485372" y="980728"/>
            <a:ext cx="4554412" cy="4554412"/>
            <a:chOff x="1682065" y="847042"/>
            <a:chExt cx="5715000" cy="5715000"/>
          </a:xfrm>
        </p:grpSpPr>
        <p:grpSp>
          <p:nvGrpSpPr>
            <p:cNvPr id="4" name="3 Grupo"/>
            <p:cNvGrpSpPr/>
            <p:nvPr/>
          </p:nvGrpSpPr>
          <p:grpSpPr>
            <a:xfrm>
              <a:off x="1682065" y="847042"/>
              <a:ext cx="5715000" cy="5715000"/>
              <a:chOff x="872444" y="603254"/>
              <a:chExt cx="5715000" cy="5715000"/>
            </a:xfrm>
            <a:effectLst>
              <a:outerShdw dist="50800" dir="5400000" algn="ctr" rotWithShape="0">
                <a:schemeClr val="tx1"/>
              </a:outerShdw>
            </a:effectLst>
          </p:grpSpPr>
          <p:pic>
            <p:nvPicPr>
              <p:cNvPr id="6" name="Picture 132" descr="http://labolsadelreloj.com/wp-content/uploads/2011/01/Esfera-pared-Restaurar-reloj-de-pared_Danafi_0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444" y="603254"/>
                <a:ext cx="5715000" cy="5715000"/>
              </a:xfrm>
              <a:prstGeom prst="rect">
                <a:avLst/>
              </a:prstGeom>
              <a:noFill/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6 Elipse"/>
              <p:cNvSpPr/>
              <p:nvPr/>
            </p:nvSpPr>
            <p:spPr>
              <a:xfrm>
                <a:off x="2350647" y="2044760"/>
                <a:ext cx="2828925" cy="2830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5" name="Oval 61"/>
            <p:cNvSpPr/>
            <p:nvPr/>
          </p:nvSpPr>
          <p:spPr>
            <a:xfrm>
              <a:off x="1799771" y="964749"/>
              <a:ext cx="5479587" cy="5479587"/>
            </a:xfrm>
            <a:prstGeom prst="ellipse">
              <a:avLst/>
            </a:prstGeom>
            <a:noFill/>
            <a:ln w="4572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85750" h="292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40" descr="hour hand red.png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19807453">
            <a:off x="2956484" y="1666155"/>
            <a:ext cx="3668238" cy="3434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0" descr="hour hand red.png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3543697" y="2040297"/>
            <a:ext cx="2493809" cy="24938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8"/>
          <p:cNvSpPr/>
          <p:nvPr/>
        </p:nvSpPr>
        <p:spPr>
          <a:xfrm>
            <a:off x="4414872" y="2901632"/>
            <a:ext cx="751459" cy="751459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51520" y="5785745"/>
            <a:ext cx="294621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twenty-five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three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347864" y="5785745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twenty-five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past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three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228184" y="5785745"/>
            <a:ext cx="2608018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quarter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past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five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7" name="Retângulo 7"/>
          <p:cNvSpPr/>
          <p:nvPr/>
        </p:nvSpPr>
        <p:spPr>
          <a:xfrm>
            <a:off x="1897818" y="-27384"/>
            <a:ext cx="5430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Condensed" pitchFamily="18" charset="0"/>
                <a:cs typeface="Calibri" pitchFamily="34" charset="0"/>
              </a:rPr>
              <a:t>What’s the time?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1196752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pic>
        <p:nvPicPr>
          <p:cNvPr id="17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 rotWithShape="1">
          <a:blip r:embed="rId9"/>
          <a:srcRect l="11122" b="2206"/>
          <a:stretch/>
        </p:blipFill>
        <p:spPr bwMode="auto">
          <a:xfrm>
            <a:off x="250164" y="3099428"/>
            <a:ext cx="2306221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7532193" y="4869160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42401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animBg="1"/>
      <p:bldP spid="16" grpId="1" animBg="1"/>
      <p:bldP spid="18" grpId="0" animBg="1"/>
      <p:bldP spid="18" grpId="1" animBg="1"/>
      <p:bldP spid="18" grpId="2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485372" y="980728"/>
            <a:ext cx="4554412" cy="4554412"/>
            <a:chOff x="1682065" y="847042"/>
            <a:chExt cx="5715000" cy="5715000"/>
          </a:xfrm>
        </p:grpSpPr>
        <p:grpSp>
          <p:nvGrpSpPr>
            <p:cNvPr id="4" name="3 Grupo"/>
            <p:cNvGrpSpPr/>
            <p:nvPr/>
          </p:nvGrpSpPr>
          <p:grpSpPr>
            <a:xfrm>
              <a:off x="1682065" y="847042"/>
              <a:ext cx="5715000" cy="5715000"/>
              <a:chOff x="872444" y="603254"/>
              <a:chExt cx="5715000" cy="5715000"/>
            </a:xfrm>
            <a:effectLst>
              <a:outerShdw dist="50800" dir="5400000" algn="ctr" rotWithShape="0">
                <a:schemeClr val="tx1"/>
              </a:outerShdw>
            </a:effectLst>
          </p:grpSpPr>
          <p:pic>
            <p:nvPicPr>
              <p:cNvPr id="6" name="Picture 132" descr="http://labolsadelreloj.com/wp-content/uploads/2011/01/Esfera-pared-Restaurar-reloj-de-pared_Danafi_02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444" y="603254"/>
                <a:ext cx="5715000" cy="5715000"/>
              </a:xfrm>
              <a:prstGeom prst="rect">
                <a:avLst/>
              </a:prstGeom>
              <a:noFill/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6 Elipse"/>
              <p:cNvSpPr/>
              <p:nvPr/>
            </p:nvSpPr>
            <p:spPr>
              <a:xfrm>
                <a:off x="2350647" y="2044760"/>
                <a:ext cx="2828925" cy="28302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sp>
          <p:nvSpPr>
            <p:cNvPr id="5" name="Oval 61"/>
            <p:cNvSpPr/>
            <p:nvPr/>
          </p:nvSpPr>
          <p:spPr>
            <a:xfrm>
              <a:off x="1799771" y="964749"/>
              <a:ext cx="5479587" cy="5479587"/>
            </a:xfrm>
            <a:prstGeom prst="ellipse">
              <a:avLst/>
            </a:prstGeom>
            <a:noFill/>
            <a:ln w="457200">
              <a:solidFill>
                <a:srgbClr val="CC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85750" h="2921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" name="Picture 140" descr="hour hand red.png"/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6381"/>
          <a:stretch/>
        </p:blipFill>
        <p:spPr bwMode="auto">
          <a:xfrm rot="5400000">
            <a:off x="2956484" y="1601822"/>
            <a:ext cx="3668238" cy="34341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0" descr="hour hand red.png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3543697" y="2040297"/>
            <a:ext cx="2493809" cy="24938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8"/>
          <p:cNvSpPr/>
          <p:nvPr/>
        </p:nvSpPr>
        <p:spPr>
          <a:xfrm>
            <a:off x="4414872" y="2901632"/>
            <a:ext cx="751459" cy="751459"/>
          </a:xfrm>
          <a:prstGeom prst="ellipse">
            <a:avLst/>
          </a:prstGeom>
          <a:solidFill>
            <a:srgbClr val="CC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88950" h="4254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51520" y="5785745"/>
            <a:ext cx="2946217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quarter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past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three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156176" y="5785403"/>
            <a:ext cx="2707335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quarter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three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347864" y="5800413"/>
            <a:ext cx="2608018" cy="9472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quarter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past</a:t>
            </a:r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nine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7" name="Retângulo 7"/>
          <p:cNvSpPr/>
          <p:nvPr/>
        </p:nvSpPr>
        <p:spPr>
          <a:xfrm>
            <a:off x="1897818" y="-27384"/>
            <a:ext cx="5430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Condensed" pitchFamily="18" charset="0"/>
                <a:cs typeface="Calibri" pitchFamily="34" charset="0"/>
              </a:rPr>
              <a:t>What’s the time?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9552" y="1196752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It’s</a:t>
            </a:r>
            <a:r>
              <a:rPr lang="es-ES_tradnl" sz="3600" b="1" dirty="0"/>
              <a:t> …</a:t>
            </a:r>
            <a:endParaRPr lang="es-ES" sz="3600" b="1" dirty="0"/>
          </a:p>
        </p:txBody>
      </p:sp>
      <p:pic>
        <p:nvPicPr>
          <p:cNvPr id="19" name="Picture 4" descr="http://media.giantbomb.com/uploads/0/7382/2284997-white_rabbit_khrec_large.png"/>
          <p:cNvPicPr>
            <a:picLocks noChangeAspect="1" noChangeArrowheads="1"/>
          </p:cNvPicPr>
          <p:nvPr/>
        </p:nvPicPr>
        <p:blipFill rotWithShape="1">
          <a:blip r:embed="rId9"/>
          <a:srcRect l="11122" b="2206"/>
          <a:stretch/>
        </p:blipFill>
        <p:spPr bwMode="auto">
          <a:xfrm>
            <a:off x="250164" y="3099428"/>
            <a:ext cx="2306221" cy="257117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lecha derecha">
            <a:hlinkClick r:id="" action="ppaction://hlinkshowjump?jump=nextslide"/>
          </p:cNvPr>
          <p:cNvSpPr/>
          <p:nvPr/>
        </p:nvSpPr>
        <p:spPr>
          <a:xfrm>
            <a:off x="7532193" y="4869160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468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animBg="1"/>
      <p:bldP spid="16" grpId="1" animBg="1"/>
      <p:bldP spid="18" grpId="0" animBg="1"/>
      <p:bldP spid="18" grpId="1" animBg="1"/>
      <p:bldP spid="18" grpId="2" animBg="1"/>
      <p:bldP spid="2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297</Words>
  <Application>Microsoft Office PowerPoint</Application>
  <PresentationFormat>Diaprojekcija na zaslonu (4:3)</PresentationFormat>
  <Paragraphs>126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6" baseType="lpstr">
      <vt:lpstr>Arial</vt:lpstr>
      <vt:lpstr>Calibri</vt:lpstr>
      <vt:lpstr>Rockwell Condensed</vt:lpstr>
      <vt:lpstr>Tema do Office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HERBER</dc:creator>
  <cp:lastModifiedBy>Skrbnik</cp:lastModifiedBy>
  <cp:revision>64</cp:revision>
  <dcterms:created xsi:type="dcterms:W3CDTF">2013-02-27T22:32:12Z</dcterms:created>
  <dcterms:modified xsi:type="dcterms:W3CDTF">2020-03-15T21:21:40Z</dcterms:modified>
</cp:coreProperties>
</file>