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60" r:id="rId8"/>
    <p:sldId id="262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A5E91ADC-953F-4658-BDEC-88A4C561DCD0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7">
            <a:extLst>
              <a:ext uri="{FF2B5EF4-FFF2-40B4-BE49-F238E27FC236}">
                <a16:creationId xmlns:a16="http://schemas.microsoft.com/office/drawing/2014/main" id="{4A944545-0AA6-46CA-8D18-1D6F1DF54510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>
            <a:extLst>
              <a:ext uri="{FF2B5EF4-FFF2-40B4-BE49-F238E27FC236}">
                <a16:creationId xmlns:a16="http://schemas.microsoft.com/office/drawing/2014/main" id="{DF4DF34B-D4C7-4557-AE8A-1B36BF6DB065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3D25F8A8-C7B9-4D8F-BCD7-33FFAA1C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9DE0-4FED-4799-B186-F91C77476171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002F0718-118A-4398-AB55-BF9F41FCA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79324-B16B-4840-A57E-A4927104BB5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C83791CE-592E-43E0-9C24-E2AA3C779D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56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6723016-A56D-471B-937D-3B50428A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65AE-B951-4092-A1CF-AE7D86451AED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F5EB5964-12E7-4806-B676-A3DABD94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69782CA-084B-470C-8CBF-DFBD5E5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2404-1C74-4A1C-B479-5BAC649B75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4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E984E0C-E224-4CE6-A980-5540ED66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E186-A5A8-4289-8F40-E00EA748D153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D2F2C2B7-B7F6-4E28-9197-292091C3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B6B196F9-AF3D-4E8B-A5FD-5067FBF9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6D0B7-B8B7-4601-9609-9421EE4BE9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DCE63487-CECD-44BD-9144-C0459D75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765D-49FA-44AF-8277-3FBA119CD823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3C021BF-08CF-4DF3-B90B-40D9358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121F741-A195-40BA-9BEC-53703A29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6E3B1-51F4-4F93-9909-4D2E2180AD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952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04E69D13-0327-40F8-89E2-A01FE22AB6E3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476832D-198C-40B7-9995-0783B533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7173-D7C7-476D-A7B2-A23C22768484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39ADA29-23F8-40A9-81D7-5C30E247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3CF2C49-B6EF-407E-A83D-E49496AA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72BF-380C-4315-A530-D0D70C3B22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2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1F332689-835D-42DD-985E-5BE25DF5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D5B8-A056-49ED-92CA-FE942BFB02BF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DA5C4761-66CB-4734-90D8-702930A3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3666CD1-01B0-4452-83A1-8CCCCD09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8E32-F653-4669-B9E1-BA9691CEF2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05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71E43082-F314-41A0-B8A6-750911656EC5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26ED504D-0D88-4B4C-AC4E-A1BBC140860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583DD63-E72F-4602-A34A-DBC34B575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AE4B51-C2B7-4124-9572-7470C0DE054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3A7DCFBA-5013-4EA8-A2B5-1F16B6DC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7CF38FC5-E29B-498F-B313-B82DF50F38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FCB7-D66B-4E03-B3CA-D5210148A90C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303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6CC6E501-CFF7-494D-8A15-98CB3126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0A60-389E-4606-8051-9B2A613E98EA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D025F10F-EFE5-4407-B345-4044A4A0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01913A2D-B47A-46CD-AC99-6F4FD910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40896-2DF5-4E24-8A0F-40D0D64A57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5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FFB8A12D-02C6-4F13-9D6B-6AADCEEF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D421-0AD8-472B-A4A9-0825C438A37E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79265C36-BAEE-48C3-9D1F-7BBFBC70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2C5D3A6E-098D-4C79-9756-626A825B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4C40-6A88-41B9-B955-D337DBAD57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418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952F8F35-19C9-4E6A-84C2-F1220AEA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C6D5-B627-4C9E-B6AF-4A2988301D68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EE37E2B-3847-4AB8-892C-0FCC1E56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7D88705A-BABF-43D5-A22B-BA6220FD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DDA6-90F9-4AC5-BF5D-4ED9D7CEA3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181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9A4F252C-EB65-4129-9AA4-7B562AA0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7E97-2E0E-47AD-B9CA-6B07990A7E66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EB8CEC2-51B5-4393-A46D-EF3DD1E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F1F5E338-A96D-46AF-984C-BEA265DD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AF0BC-8BFF-4407-AFD0-9DDD831385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75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00B050"/>
            </a:gs>
            <a:gs pos="0">
              <a:srgbClr val="00B050"/>
            </a:gs>
            <a:gs pos="89000">
              <a:srgbClr val="92D050"/>
            </a:gs>
            <a:gs pos="64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FB00C0F6-98BC-4585-9965-B37C2043B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19763832-1A9E-40E1-8125-13E3AE2A3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F5E073-174C-4FBE-A0BF-CAF5A7150DC2}" type="datetimeFigureOut">
              <a:rPr lang="sl-SI"/>
              <a:pPr>
                <a:defRPr/>
              </a:pPr>
              <a:t>18. 04. 2020</a:t>
            </a:fld>
            <a:endParaRPr lang="sl-SI" dirty="0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BA4B7BC1-2B64-49F6-A1DD-0CD16977E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4538D7A8-7C6A-4A75-A26B-19E9A292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7E218B66-E50A-4A0E-B42B-902FFCFF83E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7BDF3CE0-774B-4BDA-88B3-8634D69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E285B43-0EC2-422D-BC89-55563E044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A17C5B-174B-4618-9CD1-783C36C64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600" b="1" dirty="0">
                <a:latin typeface="Arial" panose="020B0604020202020204" pitchFamily="34" charset="0"/>
                <a:cs typeface="Arial" panose="020B0604020202020204" pitchFamily="34" charset="0"/>
              </a:rPr>
              <a:t>PREHRANA IN ZDRAVJE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E24137D9-ADE9-425B-A8D0-EE06B433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KADAR SMO ŽEJNI, NAŠE TELO POTREBUJE...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HRANO.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VODO.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SPREHOD.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DA NE ZBOLIMO, MORAMO POJESTI VELIKO...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MESA.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SADJA IN ZELENJAVE.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SLADKARIJ. 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BADC7C-9729-448D-B53A-6DDFAC59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1E74989-BB69-415D-967E-5F7F7FE5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470779"/>
            <a:ext cx="2836044" cy="180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FC4B2E1-6AD0-45BF-9CFC-4C21EDD0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258888"/>
            <a:ext cx="2143125" cy="18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7830E47F-2D4F-49DE-84EB-513D9E25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60007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KO SMO UTRUJENI...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GREMO JEST.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GREMO POČIVAT.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GREMO NA SPREHOD.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POMARANČA IN OSTALO SADJE…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VSEBUJEJO VELIKO VITAMINOV.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VSEBUJEJO VELIKO ŠKODLJIVIH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SNOVI, ZARADI KATERIH SE REDIMO.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VSEBUJEJO VELIKO ŠKODLJIVIH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SNOVI ZA NAŠE ZOBE.  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8BCA534-8011-4AEE-812E-EE4077F7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EE13F7D-2677-4A21-BEBF-80C17642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755650"/>
            <a:ext cx="3357562" cy="1982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7947242F-4DA8-410B-A0DA-875DE023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384" y="4077072"/>
            <a:ext cx="1995116" cy="199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92DE602E-7D0A-46FF-89A5-57A106E5D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PREDEN ZAUŽIJEM HRANO...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SI UMIJEM ROKE.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POBOŽAM SVOJEGA PSA.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ODNESEM SMETI.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KO POJEM KOSILO...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GREM GLEDAT TELEVIZIJO.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SI UMIJEM ZOBE.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SE GREM IGRAT K SOSEDU. 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2ABF53-B342-48FE-8E61-FDED04B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305D35C-2E86-4BF5-B7A2-C04DCFCF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143000"/>
            <a:ext cx="2771775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27C6BAB-3B41-4AD6-96A9-157FAE6D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143375"/>
            <a:ext cx="2514600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D3C2A68F-5DAA-4D76-9EFC-311F16F3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81222"/>
            <a:ext cx="8229600" cy="57388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HRANO POTREBUJEMO...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ZA RAST IN RAZVOJ.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ZA DIHANJE.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SAMO LJUDJE. ŽIVALI IN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RASTLINE ŽIVIJO BREZ HRANE.  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HRANE NE MOREM DOBITI...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VRTU.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NA TRŽNICI.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V TRGOVINI Z OBLAČILI.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1588992-486A-42CA-AE78-5D342D2D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81FCF35-AAA2-4D53-9429-FFCF5F14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785813"/>
            <a:ext cx="25336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DF762755-9B2C-44D9-A7D3-6DA682B5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KATERO SPODAJ NAŠTETO VRSTO ZELENJAVE MORAMO KUHATI, PREDEN JO POJEMO?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KROMPIR.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SOLATA.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PARADIŽNIK.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ČE SMO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BOLNI ...</a:t>
            </a: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SE DOBRO POČUTIMO.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SMO DOBRE VOLJE.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SMO SLABOTNI IN BREZ MOČI.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dirty="0"/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1BE8BA3-E058-41EF-BA38-54069EC6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0831C98-AB4E-4765-AE3E-B2AB6484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928813"/>
            <a:ext cx="230505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22F959B8-A81E-4A02-ABF6-C3F6EF44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85813"/>
            <a:ext cx="8229600" cy="60721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KATERA HRANA ŠKODUJE ZDRAVJU?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ZELJE.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JABOLKO.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TORTICA.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KOLIKO OBROKOV MORAMO POJESTI VSAK DAN?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DVA OBROKA.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TRI OBROKE.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PET OBROKOV.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26C13DF-C406-43FC-8653-7D28D91D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02E1E96-E461-4FEF-B25D-CD2C8668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285875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2EA9A745-2EAF-4FEC-99E6-1A71F637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3816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KATERO BOLEZEN LAHKO SAMI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PREPREČIMO</a:t>
            </a: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PREHLAD.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HUJŠI KAŠELJ.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VNETJE UŠES. 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PREDEN ZAUŽIJEMO HRUŠKO, JO MORAMO...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OPRATI POD VODO.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POGRETI V PEČICI.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SKUHATI V LONCU.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E084C5E-D93B-475B-96F8-BB3EE7BB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61989E4-B16A-4648-923B-0E0424D8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556792"/>
            <a:ext cx="1990725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F18E6CE6-8C09-48BB-89E2-1FA2A06C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3816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ZA POPOLDANSKO MALICO JE NAJBOLJE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POJESTI ...</a:t>
            </a: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VELIKO KROMPIRJA.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KAKŠNO SADJE.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VELIKO ČOKOLADNO TORTICO.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DA OSTANEMO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ZDRAVI …</a:t>
            </a: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MORAMO POJESTI VELIKO SLAŠČIC.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SE  MORAMO VELIKO GIBATI. 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MORAMO JESTI SADJE 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NAJVEČ 1X N A TEDEN. 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E4B0470-1915-464D-822D-44FF634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1">
            <a:extLst>
              <a:ext uri="{FF2B5EF4-FFF2-40B4-BE49-F238E27FC236}">
                <a16:creationId xmlns:a16="http://schemas.microsoft.com/office/drawing/2014/main" id="{115A2728-01D1-4EE8-8F1E-C34D186E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763" y="1928813"/>
            <a:ext cx="46037" cy="4167187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3365ADC-F8BD-4EA5-ACFA-0DCC48D0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400" b="1" dirty="0">
                <a:latin typeface="Arial" panose="020B0604020202020204" pitchFamily="34" charset="0"/>
                <a:cs typeface="Arial" panose="020B0604020202020204" pitchFamily="34" charset="0"/>
              </a:rPr>
              <a:t>MATIČEK JE ZBOLEL</a:t>
            </a:r>
          </a:p>
        </p:txBody>
      </p:sp>
      <p:sp>
        <p:nvSpPr>
          <p:cNvPr id="6148" name="PoljeZBesedilom 3">
            <a:extLst>
              <a:ext uri="{FF2B5EF4-FFF2-40B4-BE49-F238E27FC236}">
                <a16:creationId xmlns:a16="http://schemas.microsoft.com/office/drawing/2014/main" id="{E592BB94-2A69-4379-A04F-27FBD64F7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00188"/>
            <a:ext cx="65008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TRI  DNI ŽE  MATIČEK LEŽI, VROČINA GA KUHA,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NE JE IN NE SPI, LE VENOMER JOKA IN VENOMER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STOKA, KAKO GA TREBUŠČEK BOLI.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ZDRAVNIK, DOKTOR PIK PRIHITI, GA TIPLJE 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GLEDA IN FANTU VELI: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»ČE JEDEL BOŠ FIGE IN HRUŠKE IN </a:t>
            </a:r>
            <a:r>
              <a:rPr lang="sl-SI"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SLIVE,</a:t>
            </a: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Arial" panose="020B0604020202020204" pitchFamily="34" charset="0"/>
                <a:cs typeface="Arial" panose="020B0604020202020204" pitchFamily="34" charset="0"/>
              </a:rPr>
              <a:t>JIH VSAKOKRAT DOBRO UMIJ!«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C8D8C-0D49-4E3E-9394-342B7F23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000500"/>
            <a:ext cx="4071938" cy="265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5B0C028-3A3F-4A2B-BCF5-66912619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4912" b="10526"/>
          <a:stretch>
            <a:fillRect/>
          </a:stretch>
        </p:blipFill>
        <p:spPr bwMode="auto">
          <a:xfrm>
            <a:off x="4929188" y="3967163"/>
            <a:ext cx="3571875" cy="2747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1">
            <a:extLst>
              <a:ext uri="{FF2B5EF4-FFF2-40B4-BE49-F238E27FC236}">
                <a16:creationId xmlns:a16="http://schemas.microsoft.com/office/drawing/2014/main" id="{151CA26A-CC0F-4DE5-98B9-B9A12F24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438" y="1524000"/>
            <a:ext cx="614362" cy="45720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4DE47CC-DD48-4E52-A79F-55D54DBF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562990-3609-462A-AA9E-E703A57D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2928938" cy="2462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3A7634E-828A-4D30-A716-9B4B4C0B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92500"/>
            <a:ext cx="2428875" cy="281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05555AB-EA30-47F3-A187-BEA67E40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2402" b="12387"/>
          <a:stretch>
            <a:fillRect/>
          </a:stretch>
        </p:blipFill>
        <p:spPr bwMode="auto">
          <a:xfrm>
            <a:off x="3714750" y="642938"/>
            <a:ext cx="228600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AB7ACB7-812F-41EC-B7D2-530CBA74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500063"/>
            <a:ext cx="2071687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3F109C6-44E1-4511-AB05-590ED1ED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500438"/>
            <a:ext cx="2286000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F1E574F-D5EC-4BEB-9715-67B26C4A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3500438"/>
            <a:ext cx="2714625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1015B781-13DD-428F-8A2C-824CCA0162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686800" y="1524000"/>
            <a:ext cx="814388" cy="4572000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B475612-BFD2-4A3F-BF8B-8B194973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5400" b="1" dirty="0">
                <a:latin typeface="Arial" panose="020B0604020202020204" pitchFamily="34" charset="0"/>
                <a:cs typeface="Arial" panose="020B0604020202020204" pitchFamily="34" charset="0"/>
              </a:rPr>
              <a:t>SKRB ZA ZDRAVJE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875A4993-9761-4970-AB72-9C6D310B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39290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D5BC754B-6763-461F-88C1-B99D9A75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3575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49DD069E-EF9D-4656-809C-3DC3B8B8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00500"/>
            <a:ext cx="3143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>
            <a:extLst>
              <a:ext uri="{FF2B5EF4-FFF2-40B4-BE49-F238E27FC236}">
                <a16:creationId xmlns:a16="http://schemas.microsoft.com/office/drawing/2014/main" id="{6A4BD10D-4A35-475A-AE7E-948C61AA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500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B6D9093-1198-459E-896B-70AA14DD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786063"/>
            <a:ext cx="7467600" cy="2401887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</a:t>
            </a: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POMENI “ZDRAVO JESTI”?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A) JESTI ZELO RAZLIČNO HRANO.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B) JESTI KOLIKOR JE MOGOČE VELIKO.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C) JESTI ENO IN ISTO VSAK DAN.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1E3865-1B48-4AEA-84BE-A22CDAC4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857232"/>
            <a:ext cx="7467600" cy="12858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	</a:t>
            </a:r>
            <a:r>
              <a:rPr lang="sl-SI" sz="6700" b="1" dirty="0">
                <a:latin typeface="Arial" panose="020B0604020202020204" pitchFamily="34" charset="0"/>
                <a:cs typeface="Arial" panose="020B0604020202020204" pitchFamily="34" charset="0"/>
              </a:rPr>
              <a:t>KVIZ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24E64A-0CE5-484E-ADCD-DDEF8C08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857500"/>
            <a:ext cx="1928812" cy="289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36172FA-D8EB-4AC9-B1D8-77059741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KAKO POGOSTO MORAMO SPATI IN POČIVATI?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A) VSAK DAN.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B) ENKRAT TEDENSKO.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C) ENKRAT MESEČNO.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ZAKAJ NI ZDRAVO JESTI VELIKO SLADKARIJ?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A) KER NE VSEBUJEJO DOVOLJ VITAMINOV.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B) KO JE NA VRSTI REDNI OBROK, SI SIT IN 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MOREŠ JESTI ZDRAVE HRANE.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C) KER NE VSEBUJEJO DOVOLJ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SLADKORJA.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6E4B5E-1919-45C2-BDE6-C286EAC4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06363"/>
            <a:ext cx="8229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7216B8E4-3630-41D2-B864-9233DAB3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071563"/>
            <a:ext cx="2252662" cy="168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3118AB3-E05C-4C93-B597-EAFA54A6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4581128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E108EE67-4281-475D-9A89-A845D688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KAKŠNE SO POSLEDICE REDNE TELOVADBE?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HITRO ZBOLIMO.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POSTANEMO ZASPANI.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POSTANEMO MOČNEJŠI.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KAJ OD TEGA NI ZDRAVO?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PLAVANJE.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GLEDANJE TELEVIZIJE.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KOLESARJENJE.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209B94-9803-4E7F-8A5B-55D8FCAF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06363"/>
            <a:ext cx="8229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07F130-3AEF-431D-AD10-9A15D7B4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1430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573E99F-FBE6-41E0-AD8B-187846CF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143375"/>
            <a:ext cx="3071813" cy="172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000F81D9-1393-4F2B-88F9-5D002D7E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387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KAKO POGOSTO MORAMO JESTI SADJE IN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ZELENJAVO?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ENKRAT MESEČNO.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ENKRAT NA TEDEN.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VSAK DAN.</a:t>
            </a:r>
          </a:p>
          <a:p>
            <a:pPr eaLnBrk="1" hangingPunct="1"/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KATERA OD SPODNJIH MALIC JE NAJBOLJ ZDRAVA?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SENDVIČ S SIROM, JABOLKO, MLEKO.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PIŠKOTI, JABOLČNI SOK, ČOKOLADA.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TORTICA, JABOLČNI ZAVITEK IN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KOKAKOLA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46899D-DFE4-46CA-8AA0-8D93CCC4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F73B85-F882-4F59-A4DB-58B07D9A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454150"/>
            <a:ext cx="2786063" cy="184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23231A4B-E3F8-4A00-A9FE-106EBD35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320" y="4437111"/>
            <a:ext cx="1537666" cy="201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EB07557C-AC83-4683-91FD-A4551F11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KATERI OD TEH ZAJTRKOV JE NAJBOLJ ZDRAV?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BANANA S KOSMIČI.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NIČ.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KROF Z MARMELADO.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KAJ BI SE ZGODILO, ČE </a:t>
            </a:r>
            <a:r>
              <a:rPr lang="sl-SI" altLang="sl-SI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</a:t>
            </a:r>
            <a:r>
              <a:rPr lang="sl-SI" altLang="sl-SI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 NE BI NIČ JEDLI IN PILI?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A) NAJPREJ BI ZBOLELI, POTEM PA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OZDRAVELI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B) NIČ.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BILI BI ŽEJNI, LAČNI, SLABOTNI, UTRUJENI.</a:t>
            </a:r>
            <a:endParaRPr lang="sl-SI" alt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3EA3D1-10BF-4A56-AD7F-BAEF65D4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FA42128-B6B9-4FF7-B462-E18BC273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285875"/>
            <a:ext cx="2447925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751</Words>
  <Application>Microsoft Office PowerPoint</Application>
  <PresentationFormat>Diaprojekcija na zaslonu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Wingdings 2</vt:lpstr>
      <vt:lpstr>Papir</vt:lpstr>
      <vt:lpstr>PREHRANA IN ZDRAVJE</vt:lpstr>
      <vt:lpstr>MATIČEK JE ZBOLEL</vt:lpstr>
      <vt:lpstr>PowerPointova predstavitev</vt:lpstr>
      <vt:lpstr>SKRB ZA ZDRAVJE</vt:lpstr>
      <vt:lpstr> KVIZ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pc</dc:creator>
  <cp:lastModifiedBy>Skrbnik</cp:lastModifiedBy>
  <cp:revision>40</cp:revision>
  <dcterms:created xsi:type="dcterms:W3CDTF">2011-03-05T09:52:17Z</dcterms:created>
  <dcterms:modified xsi:type="dcterms:W3CDTF">2020-04-18T13:56:55Z</dcterms:modified>
</cp:coreProperties>
</file>