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154" autoAdjust="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sl-SI" smtClean="0"/>
              <a:t>18. 04. 2020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sl-SI" smtClean="0"/>
              <a:t>18. 04. 2020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o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" name="Prostoro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" name="Prostoro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" name="Prostoro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" name="Prostoro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Prostoro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" name="Prostoro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" name="Prostoro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Prostoro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5" name="Prostoro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8" name="Prostoro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9" name="Prostoro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49" name="Prostoro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o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2" name="Prostoro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3" name="Prostoro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59" name="Prostoro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60" name="Prostoro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o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5" name="Prostoro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6" name="Prostoro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7" name="Prostoro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8" name="Prostoro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0" name="Prostoro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1" name="Prostoro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2" name="Prostoro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4" name="Prostoro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Prostoro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7" name="Prostoro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8" name="Prostoro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9" name="Prostoro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0" name="Prostoro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o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3" name="Prostoro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4" name="Prostoro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5" name="Prostoro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6" name="Prostoro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9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0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1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2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3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o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6" name="Prostoro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7" name="Prostoro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8" name="Prostoro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1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2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3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4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5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8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9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0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1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2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3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4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115" name="Prostoro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116" name="Prostoro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o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9" name="Prostoro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0" name="Prostoro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1" name="Prostoro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2" name="Prostoro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3" name="Prostoro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4" name="Prostoro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5" name="Prostoro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6" name="Prostoro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7" name="Prostoro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8" name="Prostoro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9" name="Prostoro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0" name="Prostoro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1" name="Prostoro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2" name="Prostoro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3" name="Prostoro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4" name="Prostoro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5" name="Prostoro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6" name="Prostoro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7" name="Prostoro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8" name="Prostoro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9" name="Prostoro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0" name="Prostoro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1" name="Prostoro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2" name="Prostoro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3" name="Prostoro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4" name="Prostoro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5" name="Prostoro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o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8" name="Prostoro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9" name="Prostoro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0" name="Prostoro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1" name="Prostoro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2" name="Prostoro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3" name="Prostoro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4" name="Prostoro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5" name="Prostoro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6" name="Prostoro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7" name="Prostoro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8" name="Prostoro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9" name="Prostoro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0" name="Prostoro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1" name="Prostoro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2" name="Prostoro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3" name="Prostoro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4" name="Prostoro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5" name="Prostoro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6" name="Prostoro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7" name="Prostoro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8" name="Prostoro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9" name="Prostoro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0" name="Prostoro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18. 04. 2020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18. 04. 2020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18. 04. 2020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18. 04. 2020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sl-SI" smtClean="0"/>
              <a:t>18. 04. 2020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sl-SI" smtClean="0"/>
              <a:t>18. 04. 2020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7" name="Prostoro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5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8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9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0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0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2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3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9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0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1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2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5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6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7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8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0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1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2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4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7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8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9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0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1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2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3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4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5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6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7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8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9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0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1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2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o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5" name="Prostoro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6" name="Prostoro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7" name="Prostoro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8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9" name="Prostoro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0" name="Prostoro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1" name="Prostoro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2" name="Prostoro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3" name="Prostoro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4" name="Prostoro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5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6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7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8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9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0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1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2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3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4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5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6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7" name="Prostoro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8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9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0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1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2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3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4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5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6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7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8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9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0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1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2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3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4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5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6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7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8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9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0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1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2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3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4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5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6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7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8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9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0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1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2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3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4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5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6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7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8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9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0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1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2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3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4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5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6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7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8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9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0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1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2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3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4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5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6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9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0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1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2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3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4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5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6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7" name="Prostoro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8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9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0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1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2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3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4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5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6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7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8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9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0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1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2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3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4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5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6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7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8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9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0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1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2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3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4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5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6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7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8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9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0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1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2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3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4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5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6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7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8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9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0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1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2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3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4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5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6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7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8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9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0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1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2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3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4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5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6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7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8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9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0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1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2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3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4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5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6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7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8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9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o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2" name="Prostoro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3" name="Prostoro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4" name="Prostoro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5" name="Prostoro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6" name="Prostoro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7" name="Prostoro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8" name="Prostoro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9" name="Prostoro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0" name="Prostoro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1" name="Prostoro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2" name="Prostoro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3" name="Prostoro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o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5" name="Prostoro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6" name="Prostoro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7" name="Prostoro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o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9" name="Prostoro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0" name="Prostoro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1" name="Prostoro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2" name="Prostoro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3" name="Prostoro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4" name="Prostoro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o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o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7" name="Prostoro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8" name="Prostoro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o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2" name="Prostoro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3" name="Prostoro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4" name="Prostoro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5" name="Prostoro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6" name="Prostoro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7" name="Prostoro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8" name="Prostoro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9" name="Prostoro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0" name="Prostoro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1" name="Prostoro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2" name="Prostoro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3" name="Prostoro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4" name="Prostoro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5" name="Prostoro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6" name="Prostoro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7" name="Prostoro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8" name="Prostoro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9" name="Prostoro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310" name="Prostoro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o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3" name="Prostoro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4" name="Prostoro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5" name="Prostoro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6" name="Prostoro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7" name="Prostoro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8" name="Prostoro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9" name="Prostoro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0" name="Prostoro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1" name="Prostoro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2" name="Prostoro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3" name="Prostoro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4" name="Prostoro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5" name="Prostoro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6" name="Prostoro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7" name="Prostoro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8" name="Prostoro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9" name="Prostoro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0" name="Prostoro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1" name="Prostoro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2" name="Prostoro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3" name="Prostoro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4" name="Prostoro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5" name="Prostoro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6" name="Prostoro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7" name="Prostoro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8" name="Prostoro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9" name="Prostoro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0" name="Prostoro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1" name="Prostoro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2" name="Prostoro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3" name="Prostoro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4" name="Prostoro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5" name="Prostoro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6" name="Prostoro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7" name="Prostoro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o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6" name="Prostoro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7" name="Prostoro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8" name="Prostoro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9" name="Prostoro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0" name="Prostoro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1" name="Prostoro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2" name="Prostoro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3" name="Prostoro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4" name="Prostoro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5" name="Prostoro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6" name="Prostoro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7" name="Prostoro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8" name="Prostoro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9" name="Prostoro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0" name="Prostoro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1" name="Prostoro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2" name="Prostoro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3" name="Prostoro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4" name="Prostoro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5" name="Prostoro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6" name="Prostoro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7" name="Prostoro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8" name="Prostoro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99" name="Prostoro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0" name="Prostoro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1" name="Prostoro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2" name="Prostoro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3" name="Prostoro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4" name="Prostoro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5" name="Prostoro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6" name="Prostoro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7" name="Prostoro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8" name="Prostoro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09" name="Prostoro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0" name="Prostoro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1" name="Prostoro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2" name="Prostoro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3" name="Prostoro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4" name="Prostoro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5" name="Prostoro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6" name="Prostoro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7" name="Prostoro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8" name="Prostoro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19" name="Prostoro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20" name="Prostoro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21" name="Prostoro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o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7" name="Prostoro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8" name="Prostoro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9" name="Prostoro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0" name="Prostoro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1" name="Prostoro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2" name="Prostoro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3" name="Prostoro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4" name="Prostoro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o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0" name="Prostoro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1" name="Prostoro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2" name="Prostoro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3" name="Prostoro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4" name="Prostoro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5" name="Prostoro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o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4" name="Prostoro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5" name="Prostoro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6" name="Prostoro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7" name="Prostoro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8" name="Prostoro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3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4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5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6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7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8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9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18. 04. 2020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18. 04. 2020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18. 04. 2020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18. 04. 2020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9" name="Prostoro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o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" name="Prostoro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o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o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8" name="Prostoro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9" name="Prostoro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0" name="Prostoro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o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0" name="Prostoro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sl-SI" smtClean="0"/>
              <a:pPr/>
              <a:t>18. 04. 2020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41208" y="844288"/>
            <a:ext cx="9360418" cy="297006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sl-SI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cs typeface="+mn-cs"/>
              </a:rPr>
              <a:t>STORITVENE DEJAVNOSTI </a:t>
            </a:r>
            <a:br>
              <a:rPr lang="sl-SI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cs typeface="+mn-cs"/>
              </a:rPr>
            </a:br>
            <a:r>
              <a:rPr lang="sl-SI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cs typeface="+mn-cs"/>
              </a:rPr>
              <a:t>IN USTANOVE</a:t>
            </a:r>
            <a:br>
              <a:rPr lang="sl-SI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/>
                <a:cs typeface="+mn-cs"/>
              </a:rPr>
            </a:br>
            <a:endParaRPr lang="sl-SI" sz="66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4112335" y="3286814"/>
            <a:ext cx="6916336" cy="1771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sl-SI" sz="4800" b="0" i="0" baseline="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075">
        <p:fade/>
      </p:transition>
    </mc:Choice>
    <mc:Fallback xmlns="">
      <p:transition spd="med" advTm="490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124" y="638170"/>
            <a:ext cx="7395089" cy="388348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445" y="4521659"/>
            <a:ext cx="1926503" cy="1798476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39">
        <p:fade/>
      </p:transition>
    </mc:Choice>
    <mc:Fallback xmlns="">
      <p:transition spd="med" advTm="9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927" y="0"/>
            <a:ext cx="7632854" cy="674276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489" y="1243921"/>
            <a:ext cx="2469094" cy="228010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529" y="4146069"/>
            <a:ext cx="1944793" cy="18838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1036" y="4370913"/>
            <a:ext cx="1908213" cy="1963082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82">
        <p:fade/>
      </p:transition>
    </mc:Choice>
    <mc:Fallback xmlns="">
      <p:transition spd="med" advTm="7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720" y="0"/>
            <a:ext cx="6693988" cy="591363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662" y="4139543"/>
            <a:ext cx="1761897" cy="177409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938" y="1946306"/>
            <a:ext cx="1432684" cy="1371719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48">
        <p:fade/>
      </p:transition>
    </mc:Choice>
    <mc:Fallback xmlns="">
      <p:transition spd="med" advTm="96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804" y="121336"/>
            <a:ext cx="5480779" cy="673666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243" y="539842"/>
            <a:ext cx="1932599" cy="20423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162" y="3759886"/>
            <a:ext cx="2810500" cy="1920406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00">
        <p:fade/>
      </p:transition>
    </mc:Choice>
    <mc:Fallback xmlns="">
      <p:transition spd="med" advTm="4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329" y="356540"/>
            <a:ext cx="8571719" cy="17558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20" y="2505759"/>
            <a:ext cx="8571719" cy="304826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207" y="3827318"/>
            <a:ext cx="3048264" cy="2286198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41">
        <p:fade/>
      </p:transition>
    </mc:Choice>
    <mc:Fallback xmlns="">
      <p:transition spd="med" advTm="96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57" y="0"/>
            <a:ext cx="8571719" cy="378594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539" y="3785944"/>
            <a:ext cx="3889585" cy="2591025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408">
        <p:fade/>
      </p:transition>
    </mc:Choice>
    <mc:Fallback xmlns="">
      <p:transition spd="med" advTm="11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861" y="147526"/>
            <a:ext cx="8352244" cy="193869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853" y="2432554"/>
            <a:ext cx="2975106" cy="429195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756" y="2432554"/>
            <a:ext cx="4791871" cy="24142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130" y="5320448"/>
            <a:ext cx="4962574" cy="1207113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255">
        <p:fade/>
      </p:transition>
    </mc:Choice>
    <mc:Fallback xmlns="">
      <p:transition spd="med" advTm="332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360" y="0"/>
            <a:ext cx="5340559" cy="590753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653" y="1279942"/>
            <a:ext cx="2194750" cy="5029636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81">
        <p:fade/>
      </p:transition>
    </mc:Choice>
    <mc:Fallback xmlns="">
      <p:transition spd="med" advTm="74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E21FFA-164B-4DF9-AD70-23E99ACA15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za osnovnošolce (širokozaslonska)</Template>
  <TotalTime>0</TotalTime>
  <Words>6</Words>
  <Application>Microsoft Office PowerPoint</Application>
  <PresentationFormat>Širokozaslonsko</PresentationFormat>
  <Paragraphs>1</Paragraphs>
  <Slides>9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Back to School 16x9</vt:lpstr>
      <vt:lpstr>STORITVENE DEJAVNOSTI  IN USTANOVE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2020-04-16T16:47:27Z</dcterms:created>
  <dcterms:modified xsi:type="dcterms:W3CDTF">2020-04-18T12:42:00Z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