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70" r:id="rId8"/>
    <p:sldId id="261" r:id="rId9"/>
    <p:sldId id="272" r:id="rId10"/>
    <p:sldId id="262" r:id="rId11"/>
    <p:sldId id="263" r:id="rId12"/>
    <p:sldId id="264" r:id="rId13"/>
    <p:sldId id="265" r:id="rId14"/>
    <p:sldId id="271" r:id="rId15"/>
    <p:sldId id="266" r:id="rId16"/>
    <p:sldId id="267" r:id="rId17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 smtClean="0"/>
              <a:t>Kliknite, če želite urediti slog podnaslova matrice</a:t>
            </a:r>
            <a:endParaRPr lang="en-US"/>
          </a:p>
        </p:txBody>
      </p:sp>
      <p:sp>
        <p:nvSpPr>
          <p:cNvPr id="4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8FC7F-42B3-4ED6-8E6D-759DE87963E7}" type="datetimeFigureOut">
              <a:rPr lang="sl-SI"/>
              <a:pPr>
                <a:defRPr/>
              </a:pPr>
              <a:t>24. 05. 2020</a:t>
            </a:fld>
            <a:endParaRPr lang="sl-SI"/>
          </a:p>
        </p:txBody>
      </p:sp>
      <p:sp>
        <p:nvSpPr>
          <p:cNvPr id="5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4D4D4"/>
                </a:solidFill>
              </a:defRPr>
            </a:lvl1pPr>
          </a:lstStyle>
          <a:p>
            <a:pPr>
              <a:defRPr/>
            </a:pPr>
            <a:fld id="{ED6A16EE-36BC-4390-BC7B-24CDCCEA8AA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71515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8FD06-B555-40CE-A8CB-26531F6737F7}" type="datetimeFigureOut">
              <a:rPr lang="sl-SI"/>
              <a:pPr>
                <a:defRPr/>
              </a:pPr>
              <a:t>24. 05. 2020</a:t>
            </a:fld>
            <a:endParaRPr lang="sl-SI"/>
          </a:p>
        </p:txBody>
      </p:sp>
      <p:sp>
        <p:nvSpPr>
          <p:cNvPr id="5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63251-065C-49E2-BDC4-E78EECD38A6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0844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F7CC1-E08C-4FE7-99EE-994D1066A8DD}" type="datetimeFigureOut">
              <a:rPr lang="sl-SI"/>
              <a:pPr>
                <a:defRPr/>
              </a:pPr>
              <a:t>24. 05. 2020</a:t>
            </a:fld>
            <a:endParaRPr lang="sl-SI"/>
          </a:p>
        </p:txBody>
      </p:sp>
      <p:sp>
        <p:nvSpPr>
          <p:cNvPr id="5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1CACA-69F9-4EA3-BC92-F5F63405DC5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02239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3D8FA-9CC0-41E3-A321-5E518F905D3B}" type="datetimeFigureOut">
              <a:rPr lang="sl-SI"/>
              <a:pPr>
                <a:defRPr/>
              </a:pPr>
              <a:t>24. 05. 2020</a:t>
            </a:fld>
            <a:endParaRPr lang="sl-SI"/>
          </a:p>
        </p:txBody>
      </p:sp>
      <p:sp>
        <p:nvSpPr>
          <p:cNvPr id="5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6569C-5B59-43A3-A78E-EFDF84D5F3B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6036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7FAF8-6F26-4D1C-B587-96AD45FB92EE}" type="datetimeFigureOut">
              <a:rPr lang="sl-SI"/>
              <a:pPr>
                <a:defRPr/>
              </a:pPr>
              <a:t>24. 05. 2020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4D4D4"/>
                </a:solidFill>
              </a:defRPr>
            </a:lvl1pPr>
          </a:lstStyle>
          <a:p>
            <a:pPr>
              <a:defRPr/>
            </a:pPr>
            <a:fld id="{C87259F5-1C29-4E89-90F2-12A94EBD902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43725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CD7A0-F765-4116-BDEF-D865D6950F64}" type="datetimeFigureOut">
              <a:rPr lang="sl-SI"/>
              <a:pPr>
                <a:defRPr/>
              </a:pPr>
              <a:t>24. 05. 2020</a:t>
            </a:fld>
            <a:endParaRPr lang="sl-SI"/>
          </a:p>
        </p:txBody>
      </p:sp>
      <p:sp>
        <p:nvSpPr>
          <p:cNvPr id="6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AC406-B39A-4169-BBBA-23E4800E48C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6794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22B86-2A43-49ED-B59C-7F8D0DEB60E2}" type="datetimeFigureOut">
              <a:rPr lang="sl-SI"/>
              <a:pPr>
                <a:defRPr/>
              </a:pPr>
              <a:t>24. 05. 2020</a:t>
            </a:fld>
            <a:endParaRPr lang="sl-SI"/>
          </a:p>
        </p:txBody>
      </p:sp>
      <p:sp>
        <p:nvSpPr>
          <p:cNvPr id="8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BB52A-F198-480E-A520-80A5710DB97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3746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1D52B-CA29-4811-884A-37F498A92D76}" type="datetimeFigureOut">
              <a:rPr lang="sl-SI"/>
              <a:pPr>
                <a:defRPr/>
              </a:pPr>
              <a:t>24. 05. 2020</a:t>
            </a:fld>
            <a:endParaRPr lang="sl-SI"/>
          </a:p>
        </p:txBody>
      </p:sp>
      <p:sp>
        <p:nvSpPr>
          <p:cNvPr id="4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FD03-6049-4B9C-93CB-8097745AF14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24513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B41E9-0BD8-40FC-80EA-A7065026DB10}" type="datetimeFigureOut">
              <a:rPr lang="sl-SI"/>
              <a:pPr>
                <a:defRPr/>
              </a:pPr>
              <a:t>24. 05. 2020</a:t>
            </a:fld>
            <a:endParaRPr lang="sl-SI"/>
          </a:p>
        </p:txBody>
      </p:sp>
      <p:sp>
        <p:nvSpPr>
          <p:cNvPr id="3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6C2AA-3B00-456F-9839-623AF554843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8452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82102-D0E7-418F-B1BC-9E002E0D927D}" type="datetimeFigureOut">
              <a:rPr lang="sl-SI"/>
              <a:pPr>
                <a:defRPr/>
              </a:pPr>
              <a:t>24. 05. 2020</a:t>
            </a:fld>
            <a:endParaRPr lang="sl-SI"/>
          </a:p>
        </p:txBody>
      </p:sp>
      <p:sp>
        <p:nvSpPr>
          <p:cNvPr id="6" name="Ograda no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7A531-4E3A-4B8E-9E75-AEC44471FD1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0867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dreži in zaokroži en kot pravokotnika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 trikotni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ročno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dirty="0"/>
          </a:p>
        </p:txBody>
      </p:sp>
      <p:sp>
        <p:nvSpPr>
          <p:cNvPr id="9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C9638-76C1-4C21-8122-9DC37B10529B}" type="datetimeFigureOut">
              <a:rPr lang="sl-SI"/>
              <a:pPr>
                <a:defRPr/>
              </a:pPr>
              <a:t>24. 05. 2020</a:t>
            </a:fld>
            <a:endParaRPr lang="sl-SI"/>
          </a:p>
        </p:txBody>
      </p:sp>
      <p:sp>
        <p:nvSpPr>
          <p:cNvPr id="10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454F6A-63FA-4AB2-B26A-3CEA0564CE1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5016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Ograda naslova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naslova matrice</a:t>
            </a:r>
            <a:endParaRPr lang="en-US" altLang="sl-SI" smtClean="0"/>
          </a:p>
        </p:txBody>
      </p:sp>
      <p:sp>
        <p:nvSpPr>
          <p:cNvPr id="1029" name="Ograda besedila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  <a:endParaRPr lang="en-US" altLang="sl-SI" smtClean="0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C21C88-994B-423D-A7C2-B95A76857DC9}" type="datetimeFigureOut">
              <a:rPr lang="sl-SI"/>
              <a:pPr>
                <a:defRPr/>
              </a:pPr>
              <a:t>24. 05. 2020</a:t>
            </a:fld>
            <a:endParaRPr lang="sl-SI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3F4052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F4251026-312B-442A-9802-97D31E13800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Prostoro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Prostoro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7" r:id="rId2"/>
    <p:sldLayoutId id="2147483726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7" r:id="rId9"/>
    <p:sldLayoutId id="2147483723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04DA3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A04DA3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C4652D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 dirty="0" smtClean="0"/>
              <a:t>GONILA</a:t>
            </a:r>
            <a:endParaRPr lang="sl-SI" dirty="0"/>
          </a:p>
        </p:txBody>
      </p:sp>
      <p:sp>
        <p:nvSpPr>
          <p:cNvPr id="5123" name="Podnaslov 6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ctr" eaLnBrk="1" hangingPunct="1"/>
            <a:r>
              <a:rPr lang="sl-SI" altLang="sl-SI" smtClean="0"/>
              <a:t>Spremembe gibanja</a:t>
            </a:r>
          </a:p>
          <a:p>
            <a:pPr marR="0" algn="ctr" eaLnBrk="1" hangingPunct="1"/>
            <a:endParaRPr lang="sl-SI" altLang="sl-SI" smtClean="0"/>
          </a:p>
          <a:p>
            <a:pPr marR="0" algn="ctr" eaLnBrk="1" hangingPunct="1"/>
            <a:endParaRPr lang="sl-SI" altLang="sl-SI" smtClean="0"/>
          </a:p>
          <a:p>
            <a:pPr marR="0" algn="ctr" eaLnBrk="1" hangingPunct="1"/>
            <a:endParaRPr lang="sl-SI" altLang="sl-SI" smtClean="0"/>
          </a:p>
          <a:p>
            <a:pPr marR="0" algn="ctr" eaLnBrk="1" hangingPunct="1"/>
            <a:endParaRPr lang="sl-SI" altLang="sl-SI" sz="12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/>
          <p:cNvSpPr>
            <a:spLocks noGrp="1"/>
          </p:cNvSpPr>
          <p:nvPr>
            <p:ph type="title"/>
          </p:nvPr>
        </p:nvSpPr>
        <p:spPr>
          <a:xfrm>
            <a:off x="2786063" y="0"/>
            <a:ext cx="2743200" cy="1162050"/>
          </a:xfrm>
        </p:spPr>
        <p:txBody>
          <a:bodyPr/>
          <a:lstStyle/>
          <a:p>
            <a:pPr algn="ctr" eaLnBrk="1" hangingPunct="1"/>
            <a:r>
              <a:rPr lang="sl-SI" altLang="sl-SI" smtClean="0"/>
              <a:t>TORNO GONILO</a:t>
            </a:r>
          </a:p>
        </p:txBody>
      </p:sp>
      <p:pic>
        <p:nvPicPr>
          <p:cNvPr id="14339" name="Ograda vsebine 4" descr="Dinamo na kolesu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88" y="1714500"/>
            <a:ext cx="7337425" cy="46799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/>
          </p:cNvSpPr>
          <p:nvPr>
            <p:ph type="title"/>
          </p:nvPr>
        </p:nvSpPr>
        <p:spPr>
          <a:xfrm>
            <a:off x="2500313" y="214313"/>
            <a:ext cx="2743200" cy="1162050"/>
          </a:xfrm>
        </p:spPr>
        <p:txBody>
          <a:bodyPr/>
          <a:lstStyle/>
          <a:p>
            <a:pPr algn="ctr" eaLnBrk="1" hangingPunct="1"/>
            <a:r>
              <a:rPr lang="sl-SI" altLang="sl-SI" smtClean="0"/>
              <a:t>VERIŽNO GONILO</a:t>
            </a:r>
          </a:p>
        </p:txBody>
      </p:sp>
      <p:pic>
        <p:nvPicPr>
          <p:cNvPr id="15363" name="Ograda vsebine 4" descr="Veriga kolesa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1500188"/>
            <a:ext cx="7337425" cy="46799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>
          <a:xfrm>
            <a:off x="2143125" y="0"/>
            <a:ext cx="3600450" cy="1162050"/>
          </a:xfrm>
        </p:spPr>
        <p:txBody>
          <a:bodyPr/>
          <a:lstStyle/>
          <a:p>
            <a:pPr algn="ctr" eaLnBrk="1" hangingPunct="1"/>
            <a:r>
              <a:rPr lang="sl-SI" altLang="sl-SI" smtClean="0"/>
              <a:t>JERMENSKO GONILO</a:t>
            </a:r>
          </a:p>
        </p:txBody>
      </p:sp>
      <p:pic>
        <p:nvPicPr>
          <p:cNvPr id="16387" name="Ograda vsebine 4" descr="Jermenski prenosi pri stružnici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1357313"/>
            <a:ext cx="7337425" cy="46799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/>
          <p:cNvSpPr>
            <a:spLocks noGrp="1"/>
          </p:cNvSpPr>
          <p:nvPr>
            <p:ph type="title"/>
          </p:nvPr>
        </p:nvSpPr>
        <p:spPr>
          <a:xfrm>
            <a:off x="2786063" y="0"/>
            <a:ext cx="2743200" cy="1162050"/>
          </a:xfrm>
        </p:spPr>
        <p:txBody>
          <a:bodyPr/>
          <a:lstStyle/>
          <a:p>
            <a:pPr algn="ctr" eaLnBrk="1" hangingPunct="1"/>
            <a:r>
              <a:rPr lang="sl-SI" altLang="sl-SI" smtClean="0"/>
              <a:t>POLŽASTO GONILO</a:t>
            </a:r>
          </a:p>
        </p:txBody>
      </p:sp>
      <p:pic>
        <p:nvPicPr>
          <p:cNvPr id="17411" name="Ograda vsebine 4" descr="Polžasto gonilo Fischer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1428750"/>
            <a:ext cx="7337425" cy="46799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Ograda vsebine 4" descr="Polžasto gonilo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1688" y="1357313"/>
            <a:ext cx="4352925" cy="46799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grada vsebine 4" descr="Polžasto gonilo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1357313"/>
            <a:ext cx="6197600" cy="46799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grada vsebine 4" descr="Polžasto gonilo pri števcu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13" y="1357313"/>
            <a:ext cx="6207125" cy="46799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3"/>
          <p:cNvSpPr>
            <a:spLocks noGrp="1"/>
          </p:cNvSpPr>
          <p:nvPr>
            <p:ph type="title"/>
          </p:nvPr>
        </p:nvSpPr>
        <p:spPr>
          <a:xfrm>
            <a:off x="428625" y="500063"/>
            <a:ext cx="2743200" cy="1162050"/>
          </a:xfrm>
        </p:spPr>
        <p:txBody>
          <a:bodyPr/>
          <a:lstStyle/>
          <a:p>
            <a:pPr eaLnBrk="1" hangingPunct="1"/>
            <a:r>
              <a:rPr lang="sl-SI" altLang="sl-SI" smtClean="0"/>
              <a:t>ZOBNIŠKO GONILO</a:t>
            </a:r>
          </a:p>
        </p:txBody>
      </p:sp>
      <p:sp>
        <p:nvSpPr>
          <p:cNvPr id="6147" name="Ograda besedila 5"/>
          <p:cNvSpPr>
            <a:spLocks noGrp="1"/>
          </p:cNvSpPr>
          <p:nvPr>
            <p:ph type="body" idx="2"/>
          </p:nvPr>
        </p:nvSpPr>
        <p:spPr>
          <a:xfrm>
            <a:off x="285750" y="3357563"/>
            <a:ext cx="2743200" cy="1000125"/>
          </a:xfrm>
        </p:spPr>
        <p:txBody>
          <a:bodyPr/>
          <a:lstStyle/>
          <a:p>
            <a:pPr algn="ctr" eaLnBrk="1" hangingPunct="1"/>
            <a:r>
              <a:rPr lang="sl-SI" altLang="sl-SI" sz="2000" smtClean="0"/>
              <a:t>Zobniški par, s katerim zmanjšamo število vrtljajev pri mešalcu betona</a:t>
            </a:r>
          </a:p>
        </p:txBody>
      </p:sp>
      <p:pic>
        <p:nvPicPr>
          <p:cNvPr id="6148" name="Ograda vsebine 6" descr="Zobnika pri mešalniku betona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1813" y="1143000"/>
            <a:ext cx="5729287" cy="43195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grada besedila 2"/>
          <p:cNvSpPr>
            <a:spLocks noGrp="1"/>
          </p:cNvSpPr>
          <p:nvPr>
            <p:ph type="body" idx="2"/>
          </p:nvPr>
        </p:nvSpPr>
        <p:spPr>
          <a:xfrm>
            <a:off x="357188" y="3786188"/>
            <a:ext cx="2743200" cy="1071562"/>
          </a:xfrm>
        </p:spPr>
        <p:txBody>
          <a:bodyPr/>
          <a:lstStyle/>
          <a:p>
            <a:pPr algn="ctr" eaLnBrk="1" hangingPunct="1"/>
            <a:r>
              <a:rPr lang="sl-SI" altLang="sl-SI" sz="2000" smtClean="0"/>
              <a:t>Zobniški prenos pri ročnem vrtalnem stroju</a:t>
            </a:r>
          </a:p>
        </p:txBody>
      </p:sp>
      <p:pic>
        <p:nvPicPr>
          <p:cNvPr id="7171" name="Ograda vsebine 4" descr="Zobniki vrtalnega stroja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4688" y="1428750"/>
            <a:ext cx="5729287" cy="43195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grada besedila 2"/>
          <p:cNvSpPr>
            <a:spLocks noGrp="1"/>
          </p:cNvSpPr>
          <p:nvPr>
            <p:ph type="body" idx="2"/>
          </p:nvPr>
        </p:nvSpPr>
        <p:spPr>
          <a:xfrm>
            <a:off x="3143250" y="714375"/>
            <a:ext cx="2743200" cy="895350"/>
          </a:xfrm>
        </p:spPr>
        <p:txBody>
          <a:bodyPr/>
          <a:lstStyle/>
          <a:p>
            <a:pPr algn="ctr" eaLnBrk="1" hangingPunct="1"/>
            <a:r>
              <a:rPr lang="sl-SI" altLang="sl-SI" sz="2000" smtClean="0"/>
              <a:t>Zobniški par – gonilni manjši zobnik</a:t>
            </a:r>
          </a:p>
        </p:txBody>
      </p:sp>
      <p:pic>
        <p:nvPicPr>
          <p:cNvPr id="8195" name="Ograda vsebine 4" descr="Zobniški par - gonilni manjši Fischer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643063"/>
            <a:ext cx="6772275" cy="431958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grada vsebine 6" descr="Zobnika - gonilni manjš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7375" y="1428750"/>
            <a:ext cx="5099050" cy="46799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grada besedila 2"/>
          <p:cNvSpPr>
            <a:spLocks noGrp="1"/>
          </p:cNvSpPr>
          <p:nvPr>
            <p:ph type="body" idx="2"/>
          </p:nvPr>
        </p:nvSpPr>
        <p:spPr>
          <a:xfrm>
            <a:off x="2643188" y="642938"/>
            <a:ext cx="2743200" cy="823912"/>
          </a:xfrm>
        </p:spPr>
        <p:txBody>
          <a:bodyPr/>
          <a:lstStyle/>
          <a:p>
            <a:pPr algn="ctr" eaLnBrk="1" hangingPunct="1"/>
            <a:r>
              <a:rPr lang="sl-SI" altLang="sl-SI" sz="2000" smtClean="0"/>
              <a:t>Zobniški par – gonilni večji zobnik</a:t>
            </a:r>
          </a:p>
        </p:txBody>
      </p:sp>
      <p:pic>
        <p:nvPicPr>
          <p:cNvPr id="10243" name="Ograda vsebine 4" descr="Zobniški par - gonilni večji Fischer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88" y="1500188"/>
            <a:ext cx="7337425" cy="46799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grada vsebine 4" descr="Zobnika - gonilni večji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0188" y="1214438"/>
            <a:ext cx="5699125" cy="46799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>
          <a:xfrm>
            <a:off x="2714625" y="357188"/>
            <a:ext cx="2743200" cy="1162050"/>
          </a:xfrm>
        </p:spPr>
        <p:txBody>
          <a:bodyPr/>
          <a:lstStyle/>
          <a:p>
            <a:pPr algn="ctr" eaLnBrk="1" hangingPunct="1"/>
            <a:r>
              <a:rPr lang="sl-SI" altLang="sl-SI" smtClean="0"/>
              <a:t>Reduktor</a:t>
            </a:r>
          </a:p>
        </p:txBody>
      </p:sp>
      <p:pic>
        <p:nvPicPr>
          <p:cNvPr id="12291" name="Ograda vsebine 4" descr="Reduktor Fischer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1643063"/>
            <a:ext cx="7337425" cy="46799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grada vsebine 4" descr="Reduktor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143000"/>
            <a:ext cx="8312150" cy="46799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o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Urbano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</TotalTime>
  <Words>43</Words>
  <Application>Microsoft Office PowerPoint</Application>
  <PresentationFormat>Diaprojekcija na zaslonu (4:3)</PresentationFormat>
  <Paragraphs>14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1" baseType="lpstr">
      <vt:lpstr>Arial</vt:lpstr>
      <vt:lpstr>Calibri</vt:lpstr>
      <vt:lpstr>Constantia</vt:lpstr>
      <vt:lpstr>Wingdings 2</vt:lpstr>
      <vt:lpstr>Potek</vt:lpstr>
      <vt:lpstr>GONILA</vt:lpstr>
      <vt:lpstr>ZOBNIŠKO GONILO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Reduktor</vt:lpstr>
      <vt:lpstr>PowerPointova predstavitev</vt:lpstr>
      <vt:lpstr>TORNO GONILO</vt:lpstr>
      <vt:lpstr>VERIŽNO GONILO</vt:lpstr>
      <vt:lpstr>JERMENSKO GONILO</vt:lpstr>
      <vt:lpstr>POLŽASTO GONILO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GONILA</dc:title>
  <dc:creator>LOJZKA</dc:creator>
  <cp:lastModifiedBy>Marjetka Novak</cp:lastModifiedBy>
  <cp:revision>21</cp:revision>
  <dcterms:created xsi:type="dcterms:W3CDTF">2009-05-25T18:04:44Z</dcterms:created>
  <dcterms:modified xsi:type="dcterms:W3CDTF">2020-05-24T11:09:52Z</dcterms:modified>
</cp:coreProperties>
</file>