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58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164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725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9790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2103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9790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7418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6668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65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903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3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650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477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739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849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02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421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5FF0-ACFF-4806-9849-91431180550B}" type="datetimeFigureOut">
              <a:rPr lang="sl-SI" smtClean="0"/>
              <a:t>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8945EA-9B9D-4094-8916-42645DD1BE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552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POTOVANJE V NOVI VEK IN SODOBNOST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NAVODILA ZA DELO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7603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NAVODILA ZA </a:t>
            </a:r>
            <a:r>
              <a:rPr lang="sl-SI" dirty="0" smtClean="0"/>
              <a:t>DELO </a:t>
            </a:r>
            <a:br>
              <a:rPr lang="sl-SI" dirty="0" smtClean="0"/>
            </a:br>
            <a:r>
              <a:rPr lang="sl-SI" dirty="0" smtClean="0"/>
              <a:t>(Delaj po vrsti, kot je zapisano.)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1. Večkrat preberi učno snov in si oglej slike v učbeniku na str. 84, 85, 86.</a:t>
            </a:r>
          </a:p>
          <a:p>
            <a:r>
              <a:rPr lang="sl-SI" dirty="0" smtClean="0"/>
              <a:t>2. Preberi in si oglej še naslednji dve drsnici.</a:t>
            </a:r>
          </a:p>
          <a:p>
            <a:r>
              <a:rPr lang="sl-SI" dirty="0" smtClean="0"/>
              <a:t>2. V zvezek zapiši naslov NOVI VEK</a:t>
            </a:r>
          </a:p>
          <a:p>
            <a:r>
              <a:rPr lang="sl-SI" dirty="0" smtClean="0"/>
              <a:t>3. Po alinejah zapiši bistvene podatke, ki si jih iz učbenika in drsnic izvedel o novem veku. (Svetujem, da delaš po odstavkih, tako kot smo se učili pri tvorjenju obnove.)</a:t>
            </a:r>
          </a:p>
          <a:p>
            <a:r>
              <a:rPr lang="sl-SI" dirty="0" smtClean="0"/>
              <a:t>4. Nato se loti učnega lista </a:t>
            </a:r>
            <a:r>
              <a:rPr lang="sl-SI" u="sng" dirty="0" smtClean="0">
                <a:solidFill>
                  <a:srgbClr val="FF0000"/>
                </a:solidFill>
              </a:rPr>
              <a:t>Preverjanje – Potovanje v novi vek </a:t>
            </a:r>
            <a:r>
              <a:rPr lang="sl-SI" u="sng" dirty="0" smtClean="0"/>
              <a:t>in v zvezek prepiši, kar zahteva navodilo.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411" y="4740082"/>
            <a:ext cx="249958" cy="23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0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2.slideserve.com/4455753/parni-stroj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7736306" cy="561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Parna lokomotiva - Wikipedija, prosta encikloped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446" y="343410"/>
            <a:ext cx="2590800" cy="17621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1981" y="2288706"/>
            <a:ext cx="2579210" cy="1931918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5446" y="4586966"/>
            <a:ext cx="3372427" cy="188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2767526"/>
            <a:ext cx="10516511" cy="1322947"/>
          </a:xfrm>
          <a:prstGeom prst="rect">
            <a:avLst/>
          </a:prstGeom>
        </p:spPr>
      </p:pic>
      <p:pic>
        <p:nvPicPr>
          <p:cNvPr id="2050" name="Picture 2" descr="https://image2.slideserve.com/4455753/iznajdbe-na-podro-ju-komuniciranja-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220" y="0"/>
            <a:ext cx="9295564" cy="675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304390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122</Words>
  <Application>Microsoft Office PowerPoint</Application>
  <PresentationFormat>Širokozaslonsko</PresentationFormat>
  <Paragraphs>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Gladko</vt:lpstr>
      <vt:lpstr>POTOVANJE V NOVI VEK IN SODOBNOST</vt:lpstr>
      <vt:lpstr>NAVODILA ZA DELO  (Delaj po vrsti, kot je zapisano.) 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 sistema Windows</dc:creator>
  <cp:lastModifiedBy>Skrbnik</cp:lastModifiedBy>
  <cp:revision>16</cp:revision>
  <dcterms:created xsi:type="dcterms:W3CDTF">2020-04-20T07:14:23Z</dcterms:created>
  <dcterms:modified xsi:type="dcterms:W3CDTF">2020-05-09T06:00:50Z</dcterms:modified>
</cp:coreProperties>
</file>