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86" r:id="rId5"/>
    <p:sldId id="284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97DE-05D5-44C0-8042-AE6867F42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E8A8C-1AB0-472B-BE73-794E1A463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E9A3A-8756-46C0-8EC3-F04A5C55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DE2D-65FF-4727-B50C-7D1E6357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D7E91-F057-4118-8BF8-204AAAAD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748A-98E4-47DE-B2E4-7D837D7E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358C3-A2EC-4CF6-A79D-0B23956AC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D4134-7DA4-4012-8CE3-9AB2FE49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71B44-D289-4491-8682-72323859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0265F-5EBB-48AB-AA82-AD86765D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9E4DB-C848-477A-AA63-568457A99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10C05-D8D6-42D5-A312-E5AD01C95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70EBC-6DCD-47E9-A3CF-DBEE0761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43759-A99B-40F9-9B58-B5711388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FF333-54B6-4FB3-BEBA-59045BDF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56C66AB6-0B68-4D10-B1E6-F4C20724F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E59006A-3A5A-44FA-A49E-A24090A83219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B539DE48-A533-4BB6-AE74-7652210FD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448D4607-1E3F-4491-A126-2209CE294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32EB1754-8657-4456-8DBD-4C980B171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44674054-F7CA-4BCF-8BE2-286B39A6D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A10C2BF4-01BC-42F0-BD14-8E3004818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57CFA493-F669-43DD-AE1E-3186BB399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9071AE44-4580-4093-8D50-908BDCE01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A215727C-90CD-429E-9020-553C89405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CE3EC0BC-D669-405D-941C-C58977E57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E644811F-0C9D-4DFC-B3C2-B32DCAA82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9013A495-126C-4FDA-9733-5BE940F05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4F9F40B1-67E1-4651-A94F-58FD7A7BC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0B758667-6F34-4C70-BA9A-5DDBC6EF8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639A900D-F3C8-4100-8699-DDD1E7BD9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E23B942D-BE47-4467-960E-E5CAA4E40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83D5CBD9-83E1-4092-A54B-5C3977AA2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FF7BC3E8-7AB0-41AD-BAC8-B911E98A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A7C38D15-9271-4549-A4B0-5788A2B3A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6F7FEF5C-6714-4860-8E4C-90298C1AF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8D383A98-CCB2-4F3E-AF19-8D80423F3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64A05002-CAAA-433E-B0F5-2A0B7F66C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4EB80EF4-4294-4B8C-AF84-13FF473EB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20128836-84F2-46AB-9071-A7335D15E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A733F868-B8CA-413F-8A2E-BBA18F8A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93544BBA-3A46-4FA8-A171-9CDB05386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82D650DE-4ED6-4689-B773-2718CCBDE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5A7F6FF1-8916-4506-961D-68C24DA36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8AB1E2C7-17D9-4FF8-9A41-F6C9D1732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B47BAD97-B354-4DDC-8074-0C5BB8B8A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7683DF7E-05E4-428F-B98C-CFD6878E9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0B1EC840-CFCB-4235-836B-172110F1C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C0C351A3-F6BC-4BAF-BBA4-F211F220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sl-SI" altLang="en-US" noProof="0"/>
              <a:t>Kliknite, če želite urediti slog naslova matrice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sl-SI" altLang="en-US" noProof="0"/>
              <a:t>Kliknite, če želite urediti slog podnaslova matrice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24D0ACA-DFC3-407E-B39A-C7039076E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A35237A8-C22A-49CF-9687-970543C5B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A264375A-4237-4843-B3F1-AEB78E8A0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6B88F-02AE-4F9F-AB70-FE55733316C6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0288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ACB019-D065-4610-8902-FC8BDCC4E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C8B660-418A-47E4-B80D-F364598A5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99040C1-9343-44C1-A80F-E91AFB155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34614-75A8-4E29-AB12-EDB4C8068738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69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D60D9F-595A-4629-A588-6D76EA524A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274A15-FC63-4070-9C5D-7D3D2CD35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FF44E49-8111-43F2-8045-F2AC00979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9FE8D-631F-49DA-86AB-C8775B575A2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6577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08404-AB45-44E1-8A9A-4531C5F6E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74AA87-7C0E-4BA5-BA83-F30125951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1C80395-9AD0-4138-A23F-31B6928F7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899DD-C03C-44C5-92B8-3FDA96220EED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69417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F1348B9-B4B8-435D-85EA-734253D3B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722B66E-5AA4-46F3-ABCA-04D75B109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0047C2E-7AAD-40BA-A160-E9EFACAB1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3AB3A-7654-481A-B5D5-4C06A28AD6F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3002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F4F20C-2C91-436B-83ED-BA6CE361D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188961-2572-4187-942C-F3A272A3D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34A97C7-02E6-455C-AB2F-74C1EBC96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35628-4F25-4E7E-B087-9DCD4829F13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427786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4A0DA1F-2D81-48D7-BB0B-07CD1CB9E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35F7F9-72B3-49D9-8172-634A6D349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F7BEC04-6EA1-49E6-82A5-C8DC73BF5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E1591-F3B8-4340-A11D-3D472300D209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34663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303A48-BBE5-4CFC-8B7A-3C88DBB55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739FF9-87C3-47A6-956A-3EBCC87E6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98AD16-B9B7-46A0-90EA-FF4972672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86B3F-6EED-4355-AA4E-5E8F581EECA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8799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FB3C-2C79-46CB-8D07-4A278D12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25A70-C2CD-482E-A352-91143789E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E8173-4817-4E39-804F-53FDD0A3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94C3D-DB78-4E20-9BC0-BF40F124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5E1D8-8834-42E6-8510-5D0FFCCD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51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CB5E14-6A46-4AD5-B60A-12A11B1A3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44F0E0-19BE-4DDC-BC74-B6E1E9C91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576869D-C169-4F55-82D9-40C1B51AD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0458C-63AA-4F04-8377-DCDF73126AB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66905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EF1268-0381-4975-A1AA-80116325D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D783F-88F7-4C6F-A04E-C5273977D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FF0EE9-52A2-4683-BF7E-153835B35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C65E1-0196-4A8B-A87D-4983EF48FC0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19388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481461-DDF2-4836-8613-F083B2F27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94EA35-A318-435D-9AC5-95AEB6B36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F3D80CF-42C9-4536-998C-A76728C27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7F359-02EE-4B11-84C1-6D0B409A44B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495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ED00-0F53-4B7D-B750-A07C393A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1DF02-82B7-4F70-8392-6C429D84B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E9D5-5F6B-4C15-BE3A-EEF8B637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2DD47-F190-4BA2-9506-D41BCB67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58E7F-C163-409E-A860-E73EF906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5391-83DB-4067-ACFA-78558337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74A0-A8D6-4C72-B21B-E7C8CDBA9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9A073-7AE2-4646-81C8-E6AD5391C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61CC9-ED65-4D3E-959C-C46E973E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19DA8-0E45-4536-99F5-DD60B0AF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EBBD0-C591-4288-8851-D076ADCA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9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4967-E27C-4CA6-9345-45C1E4D7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0E1D3-650B-4D1F-8505-79BBC226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2AB88-B1AC-4530-871B-9125462F6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E060-EEE9-4994-8E0D-E5A4EC328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36311-2D38-447A-9A8D-12F7DA948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B0A1F-5D49-4640-A435-C1B43E04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3F672-5E36-486E-AB58-813AE814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E3995-CF03-4473-9AD2-E7D04BD8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4333-882B-46E9-9828-7374DBE3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0D5FA-1673-4127-9B36-B8A3CDCE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05657-695A-4E9B-BC57-B67403CE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5549B-5820-4660-A6C1-C75BA8CB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7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5E99F-6D15-4146-A94E-E6C3769F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F2947-8E0E-41CE-AA25-F769FF0F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D5A76-7C55-48D3-9901-5C1A02F6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4F9E-57C8-4178-A91C-896462D9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33C4-530C-42D2-BD48-D4302B031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E515B-99EB-40F6-B55D-61F14F99D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C9484-BDC5-4F15-B49D-15D5C2B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8B65B-4EA8-4B02-A0C0-B2631F86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294F7-13A5-4EED-B26B-B71A69AD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3A05-A9BE-40AB-93D8-75033050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CDF3B-307E-4A43-BA50-6A1D2996D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6B1D0-3F7A-4332-B005-B873896EF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66139-064E-4F40-A213-489B948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1C807-50D9-46A7-84CE-2D696708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A2B25-C308-4B34-8D4C-7278B41F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380A3-6555-4F92-A35A-72D595E2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32A3A-7202-4886-ACD8-C09B702EC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4495-BECB-4B4C-876B-1D786489A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478C-F637-4773-83A3-3EAB5E54AF1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1411D-7D62-41E8-91F9-160DCA3E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50403-1582-4A0D-AE5A-458FD1C8C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B7B92964-8195-4807-B91A-7878DD5E9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14581F-22D3-4897-A7B1-4330B8542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9DFA22-6D34-4AED-B3AE-24141BF89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sloge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E575861-044B-46AB-A67F-7A44B61BFD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6F1A6D4-2D2B-485D-8C41-00D486196D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81360E6-758E-4E1B-A944-F8ACD61B0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A5CC912-2620-4A55-A3EF-564E81883880}" type="slidenum">
              <a:rPr lang="sl-SI" altLang="en-US"/>
              <a:pPr/>
              <a:t>‹#›</a:t>
            </a:fld>
            <a:endParaRPr lang="sl-SI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26687B03-A2F9-4C52-80E8-DFD238797075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8615AFF6-1CC9-4175-8EBA-62D10C59D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14BE10D-2AA9-47A7-B2F4-0CE16D248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886C6234-111E-45CB-B7AA-AE979F6BF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3CF1B061-CE24-4878-A725-1618C8908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58B18188-33B0-44ED-A3B1-A0169D0C9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D5A431FC-9326-4326-BFA6-719E93B22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27A06B90-1B9E-4E65-9CB1-3376BE54E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B088368D-FE0D-4882-8BAE-7EC75B97A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A364797F-1361-49A4-B5F5-D9C743C3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EF9E1CCE-8CD2-4C13-A086-272996BC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3D514920-DB3A-4E4E-81FF-79FA1ADE6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A64CF625-D88F-42F3-951B-3F18FB88C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535CF96D-2785-469F-9280-78102BFBF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254884C8-6152-4C5B-B166-217C48D7A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ADBD36B2-D3E7-430A-A1C2-191D1B47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7C504C5C-67FE-4896-B4FF-41FE1285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5BF7712E-2232-4599-9314-C5EDEF740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AFB46FED-924F-4626-A2B0-F413F53D7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A9DC199B-3851-4E2B-AC72-3676B3B07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A1FA88D8-83A9-45E6-AAF2-D10D93A28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9D021D95-176C-4DB1-8E6B-FDCBC5256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20EFF9DF-35F6-46AD-83CA-9478771C1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091CF6AA-4D9E-4A35-AB42-3144DDDCC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58A3081D-3393-463B-AD32-327B765E1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A3938C12-C49E-4882-A086-670B1C286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236F8339-8072-4384-B41B-B28F641ED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6CD25A51-ED73-4006-B1AA-BED7C3E8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953C72BB-16E8-47DA-9CB2-E287962A6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8D39971E-A35A-45E8-928B-7CC68B75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F99BC989-C0EE-4829-9EF9-F60DC7409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7E977B17-6797-4F2F-97D0-C71C9842C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</p:grpSp>
    </p:spTree>
    <p:extLst>
      <p:ext uri="{BB962C8B-B14F-4D97-AF65-F5344CB8AC3E}">
        <p14:creationId xmlns:p14="http://schemas.microsoft.com/office/powerpoint/2010/main" val="232556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dez.s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EF8EE5-B19D-4DF5-82EE-74E59C4C3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02955"/>
            <a:ext cx="5145024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l-SI" sz="2700" b="1" dirty="0">
                <a:solidFill>
                  <a:srgbClr val="7030A0"/>
                </a:solidFill>
              </a:rPr>
              <a:t>11</a:t>
            </a:r>
            <a:r>
              <a:rPr lang="en-US" sz="2700" b="1" dirty="0">
                <a:solidFill>
                  <a:srgbClr val="7030A0"/>
                </a:solidFill>
              </a:rPr>
              <a:t>. </a:t>
            </a:r>
            <a:r>
              <a:rPr lang="en-US" sz="2700" b="1" dirty="0" err="1">
                <a:solidFill>
                  <a:srgbClr val="7030A0"/>
                </a:solidFill>
              </a:rPr>
              <a:t>teden</a:t>
            </a:r>
            <a:r>
              <a:rPr lang="en-US" sz="2700" b="1" dirty="0">
                <a:solidFill>
                  <a:srgbClr val="7030A0"/>
                </a:solidFill>
              </a:rPr>
              <a:t/>
            </a:r>
            <a:br>
              <a:rPr lang="en-US" sz="2700" b="1" dirty="0">
                <a:solidFill>
                  <a:srgbClr val="7030A0"/>
                </a:solidFill>
              </a:rPr>
            </a:br>
            <a:r>
              <a:rPr lang="en-US" sz="2700" b="1" dirty="0">
                <a:solidFill>
                  <a:srgbClr val="7030A0"/>
                </a:solidFill>
              </a:rPr>
              <a:t/>
            </a:r>
            <a:br>
              <a:rPr lang="en-US" sz="2700" b="1" dirty="0">
                <a:solidFill>
                  <a:srgbClr val="7030A0"/>
                </a:solidFill>
              </a:rPr>
            </a:br>
            <a:r>
              <a:rPr lang="en-US" sz="2700" b="1" dirty="0">
                <a:solidFill>
                  <a:srgbClr val="7030A0"/>
                </a:solidFill>
              </a:rPr>
              <a:t>(</a:t>
            </a:r>
            <a:r>
              <a:rPr lang="sl-SI" sz="2700" b="1" dirty="0">
                <a:solidFill>
                  <a:srgbClr val="7030A0"/>
                </a:solidFill>
              </a:rPr>
              <a:t>1</a:t>
            </a:r>
            <a:r>
              <a:rPr lang="en-US" sz="2700" b="1" dirty="0">
                <a:solidFill>
                  <a:srgbClr val="7030A0"/>
                </a:solidFill>
              </a:rPr>
              <a:t>. </a:t>
            </a:r>
            <a:r>
              <a:rPr lang="sl-SI" sz="2700" b="1" dirty="0">
                <a:solidFill>
                  <a:srgbClr val="7030A0"/>
                </a:solidFill>
              </a:rPr>
              <a:t>6</a:t>
            </a:r>
            <a:r>
              <a:rPr lang="en-US" sz="2700" b="1" dirty="0">
                <a:solidFill>
                  <a:srgbClr val="7030A0"/>
                </a:solidFill>
              </a:rPr>
              <a:t>. – </a:t>
            </a:r>
            <a:r>
              <a:rPr lang="sl-SI" sz="2700" b="1" dirty="0">
                <a:solidFill>
                  <a:srgbClr val="7030A0"/>
                </a:solidFill>
              </a:rPr>
              <a:t>5</a:t>
            </a:r>
            <a:r>
              <a:rPr lang="en-US" sz="2700" b="1" dirty="0">
                <a:solidFill>
                  <a:srgbClr val="7030A0"/>
                </a:solidFill>
              </a:rPr>
              <a:t>. </a:t>
            </a:r>
            <a:r>
              <a:rPr lang="sl-SI" sz="2700" b="1" dirty="0">
                <a:solidFill>
                  <a:srgbClr val="7030A0"/>
                </a:solidFill>
              </a:rPr>
              <a:t>.</a:t>
            </a:r>
            <a:r>
              <a:rPr lang="en-US" sz="2700" b="1" dirty="0">
                <a:solidFill>
                  <a:srgbClr val="7030A0"/>
                </a:solidFill>
              </a:rPr>
              <a:t> 2020)</a:t>
            </a:r>
            <a:br>
              <a:rPr lang="en-US" sz="2700" b="1" dirty="0">
                <a:solidFill>
                  <a:srgbClr val="7030A0"/>
                </a:solidFill>
              </a:rPr>
            </a:br>
            <a:r>
              <a:rPr lang="en-US" sz="2700" b="1" dirty="0">
                <a:solidFill>
                  <a:srgbClr val="7030A0"/>
                </a:solidFill>
              </a:rPr>
              <a:t/>
            </a:r>
            <a:br>
              <a:rPr lang="en-US" sz="2700" b="1" dirty="0">
                <a:solidFill>
                  <a:srgbClr val="7030A0"/>
                </a:solidFill>
              </a:rPr>
            </a:br>
            <a:r>
              <a:rPr lang="en-US" sz="2700" b="1" dirty="0">
                <a:solidFill>
                  <a:srgbClr val="7030A0"/>
                </a:solidFill>
              </a:rPr>
              <a:t>KEMIJA </a:t>
            </a: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  <a:hlinkClick r:id="rId3"/>
              </a:rPr>
              <a:t>www.evedez.si</a:t>
            </a:r>
            <a:r>
              <a:rPr lang="en-US" sz="1000" b="1" dirty="0">
                <a:solidFill>
                  <a:srgbClr val="000000"/>
                </a:solidFill>
              </a:rPr>
              <a:t/>
            </a:r>
            <a:br>
              <a:rPr lang="en-US" sz="1000" b="1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51391-6A8E-4381-9076-98A18E76B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148" y="282608"/>
            <a:ext cx="2393326" cy="1334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4672" y="2421682"/>
            <a:ext cx="5145024" cy="36392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Osmošolci, </a:t>
            </a:r>
            <a:r>
              <a:rPr lang="en-US" sz="1700" dirty="0" err="1">
                <a:solidFill>
                  <a:srgbClr val="000000"/>
                </a:solidFill>
              </a:rPr>
              <a:t>pozdravljeni</a:t>
            </a:r>
            <a:r>
              <a:rPr lang="en-US" sz="1700" dirty="0">
                <a:solidFill>
                  <a:srgbClr val="000000"/>
                </a:solidFill>
              </a:rPr>
              <a:t>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l-SI" sz="1700" u="sng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000000"/>
                </a:solidFill>
              </a:rPr>
              <a:t>Ker ste 8. a in b pri različni učni snovi, glej zaposlitev pri svojem razredu. Ne pozabi poslati opravljenega dela!</a:t>
            </a:r>
            <a:endParaRPr lang="en-US" sz="1700" dirty="0">
              <a:solidFill>
                <a:srgbClr val="FF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000000"/>
                </a:solidFill>
              </a:rPr>
              <a:t>Lepo</a:t>
            </a:r>
            <a:r>
              <a:rPr lang="en-US" sz="1700" dirty="0">
                <a:solidFill>
                  <a:srgbClr val="000000"/>
                </a:solidFill>
              </a:rPr>
              <a:t> se </a:t>
            </a:r>
            <a:r>
              <a:rPr lang="en-US" sz="1700" dirty="0" err="1">
                <a:solidFill>
                  <a:srgbClr val="000000"/>
                </a:solidFill>
              </a:rPr>
              <a:t>imejte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  <a:r>
              <a:rPr lang="en-US" sz="1700" dirty="0" err="1">
                <a:solidFill>
                  <a:srgbClr val="000000"/>
                </a:solidFill>
              </a:rPr>
              <a:t>ostanite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zdravi</a:t>
            </a:r>
            <a:r>
              <a:rPr lang="en-US" sz="17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16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7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5C8D-C9C5-4018-9EC7-0213D062A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8" y="22939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Preveri svoje odgovore s pomočjo rešitev. Dopolni ali popravi svoje zapise.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D9F47-FFCE-4F67-8C9F-45001AC5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8" y="823827"/>
            <a:ext cx="6108666" cy="20847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A6B68-AECA-422D-9C45-284AE25BBC5D}"/>
              </a:ext>
            </a:extLst>
          </p:cNvPr>
          <p:cNvSpPr/>
          <p:nvPr/>
        </p:nvSpPr>
        <p:spPr>
          <a:xfrm>
            <a:off x="4618892" y="652105"/>
            <a:ext cx="20632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U, str. 109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207E2-3220-4912-AA7C-CFD56F50B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1" y="3844342"/>
            <a:ext cx="5189737" cy="26475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195D2C-3818-4731-ACC5-69404ED3768E}"/>
              </a:ext>
            </a:extLst>
          </p:cNvPr>
          <p:cNvSpPr/>
          <p:nvPr/>
        </p:nvSpPr>
        <p:spPr>
          <a:xfrm>
            <a:off x="2702169" y="2726324"/>
            <a:ext cx="6968282" cy="67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Čestitam vsem tistim, ki ste se poskusa lotili in mi tudi poslali svoje ugotovitve, potek dela. </a:t>
            </a:r>
            <a:endParaRPr lang="en-US" dirty="0"/>
          </a:p>
        </p:txBody>
      </p:sp>
      <p:pic>
        <p:nvPicPr>
          <p:cNvPr id="9" name="Picture 8" descr="A cup of coffee sitting on top of a wooden table&#10;&#10;Description automatically generated">
            <a:extLst>
              <a:ext uri="{FF2B5EF4-FFF2-40B4-BE49-F238E27FC236}">
                <a16:creationId xmlns:a16="http://schemas.microsoft.com/office/drawing/2014/main" id="{1EE31E58-1F47-4440-9310-5000DC0FA3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67421" y="2916832"/>
            <a:ext cx="3331303" cy="4441737"/>
          </a:xfrm>
          <a:prstGeom prst="rect">
            <a:avLst/>
          </a:prstGeom>
        </p:spPr>
      </p:pic>
      <p:pic>
        <p:nvPicPr>
          <p:cNvPr id="11" name="Picture 10" descr="A picture containing indoor, table, sitting, items&#10;&#10;Description automatically generated">
            <a:extLst>
              <a:ext uri="{FF2B5EF4-FFF2-40B4-BE49-F238E27FC236}">
                <a16:creationId xmlns:a16="http://schemas.microsoft.com/office/drawing/2014/main" id="{8FF82781-B990-4768-9695-DFDC04D2EF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11" y="3774003"/>
            <a:ext cx="2816888" cy="2112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5D1F7A-CED1-4595-8B4E-B2B97E8CC61E}"/>
              </a:ext>
            </a:extLst>
          </p:cNvPr>
          <p:cNvSpPr/>
          <p:nvPr/>
        </p:nvSpPr>
        <p:spPr>
          <a:xfrm>
            <a:off x="3396343" y="4088800"/>
            <a:ext cx="1376624" cy="312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DZ, str. 72</a:t>
            </a:r>
            <a:endParaRPr lang="en-US" dirty="0"/>
          </a:p>
        </p:txBody>
      </p:sp>
      <p:pic>
        <p:nvPicPr>
          <p:cNvPr id="8" name="Picture 7" descr="A picture containing table, bottle, indoor, paper&#10;&#10;Description automatically generated">
            <a:extLst>
              <a:ext uri="{FF2B5EF4-FFF2-40B4-BE49-F238E27FC236}">
                <a16:creationId xmlns:a16="http://schemas.microsoft.com/office/drawing/2014/main" id="{27731A05-C1AE-48BE-BA76-9B0BCDD0C2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39" y="1100442"/>
            <a:ext cx="2438823" cy="32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1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8FE2-A89A-4CDC-8A63-19199C40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EBD01-491F-48B1-B9DA-ED8677B0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6E81E-D005-4E0E-8AD9-5321F143D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2" y="681037"/>
            <a:ext cx="6633680" cy="2660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323571-FA36-4198-B7BE-98C0C8574F61}"/>
              </a:ext>
            </a:extLst>
          </p:cNvPr>
          <p:cNvSpPr/>
          <p:nvPr/>
        </p:nvSpPr>
        <p:spPr>
          <a:xfrm>
            <a:off x="4173415" y="468923"/>
            <a:ext cx="1922585" cy="480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DZ, str. 73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406B4-F8C2-4390-AEB2-8437E2B2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354" y="3113925"/>
            <a:ext cx="5607486" cy="374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3368E-AE28-4548-96C7-5624DCDD0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948" y="176395"/>
            <a:ext cx="5261840" cy="35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F1D2-3DD4-4F52-8899-BC438E9E4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765" y="-13858"/>
            <a:ext cx="10972800" cy="4411662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C0C0C0"/>
                </a:highlight>
              </a:rPr>
              <a:t>HALOGENI IN ŽLAHTNI PLINI</a:t>
            </a:r>
          </a:p>
          <a:p>
            <a:pPr marL="514350" indent="-514350">
              <a:buAutoNum type="arabicPeriod"/>
            </a:pPr>
            <a:r>
              <a:rPr lang="sl-SI" sz="1800" dirty="0"/>
              <a:t>Dokončaj prejšnje eksperimentalno delo po navodilih prejšnjega tedna.</a:t>
            </a:r>
          </a:p>
          <a:p>
            <a:pPr marL="514350" indent="-514350">
              <a:buAutoNum type="arabicPeriod"/>
            </a:pPr>
            <a:r>
              <a:rPr lang="sl-SI" sz="1800" dirty="0"/>
              <a:t>Preberi učno snov v učbeniku, str. 110 – 113.</a:t>
            </a:r>
          </a:p>
          <a:p>
            <a:pPr marL="514350" indent="-514350">
              <a:buAutoNum type="arabicPeriod"/>
            </a:pPr>
            <a:r>
              <a:rPr lang="sl-SI" sz="1800" dirty="0"/>
              <a:t>V zvezek prepiši besedilo NA KRATKO</a:t>
            </a:r>
          </a:p>
          <a:p>
            <a:pPr marL="514350" indent="-514350">
              <a:buAutoNum type="arabicPeriod"/>
            </a:pPr>
            <a:r>
              <a:rPr lang="sl-SI" sz="1800" dirty="0"/>
              <a:t>Reši naloge v U, str. 113.</a:t>
            </a:r>
          </a:p>
          <a:p>
            <a:pPr marL="514350" indent="-514350">
              <a:buAutoNum type="arabicPeriod"/>
            </a:pPr>
            <a:r>
              <a:rPr lang="sl-SI" sz="1800" dirty="0"/>
              <a:t>Reši naloge v DZ: str 75/nal.3 </a:t>
            </a:r>
          </a:p>
          <a:p>
            <a:pPr marL="0" indent="0">
              <a:buNone/>
            </a:pPr>
            <a:r>
              <a:rPr lang="sl-SI" sz="1800" dirty="0"/>
              <a:t>                                   str. 76/nal.4</a:t>
            </a:r>
          </a:p>
          <a:p>
            <a:pPr marL="0" indent="0">
              <a:buNone/>
            </a:pPr>
            <a:r>
              <a:rPr lang="sl-SI" dirty="0"/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253DA8-A7BC-489F-9428-D32E4444F580}"/>
              </a:ext>
            </a:extLst>
          </p:cNvPr>
          <p:cNvSpPr/>
          <p:nvPr/>
        </p:nvSpPr>
        <p:spPr>
          <a:xfrm>
            <a:off x="251209" y="190919"/>
            <a:ext cx="1848896" cy="643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1. URA: 8.b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BFF6F-810C-4582-8788-30B1F8A4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" t="2409" r="6218" b="6667"/>
          <a:stretch/>
        </p:blipFill>
        <p:spPr>
          <a:xfrm>
            <a:off x="0" y="4581648"/>
            <a:ext cx="5496449" cy="1964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28536A-FD09-4679-A1BF-0515A9256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51" y="4711333"/>
            <a:ext cx="6233349" cy="2160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333ED-3305-4E50-94CE-56672534D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608" y="1047517"/>
            <a:ext cx="3348574" cy="265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D4E41-80BC-455F-A0F8-228D723CC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548" y="2606118"/>
            <a:ext cx="5741617" cy="2195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0D0EB6-72F7-4095-B986-F744172C6BC9}"/>
              </a:ext>
            </a:extLst>
          </p:cNvPr>
          <p:cNvSpPr/>
          <p:nvPr/>
        </p:nvSpPr>
        <p:spPr>
          <a:xfrm>
            <a:off x="232810" y="3443671"/>
            <a:ext cx="2051538" cy="643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/>
              <a:t>Magnetna resonanca: slikanje mehkih tkih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B50618-A49A-4055-AA51-6D8EE5995D58}"/>
              </a:ext>
            </a:extLst>
          </p:cNvPr>
          <p:cNvSpPr/>
          <p:nvPr/>
        </p:nvSpPr>
        <p:spPr>
          <a:xfrm>
            <a:off x="7727182" y="3908809"/>
            <a:ext cx="4464818" cy="55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/>
              <a:t>Slikaj zapis v zvezku in ga pošlji po elektronski pošti ali prilepi v svoj virtualni zvezek, Teams (javi v klepet).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859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3BB9-5F9B-4627-8BD2-78888C95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74224"/>
          </a:xfrm>
        </p:spPr>
        <p:txBody>
          <a:bodyPr/>
          <a:lstStyle/>
          <a:p>
            <a:r>
              <a:rPr lang="sl-SI" dirty="0"/>
              <a:t>IZBRANI ELEMENTI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559D-ECB3-4B92-BF2C-AC2CB8FB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26123"/>
            <a:ext cx="10972800" cy="4411662"/>
          </a:xfrm>
        </p:spPr>
        <p:txBody>
          <a:bodyPr/>
          <a:lstStyle/>
          <a:p>
            <a:r>
              <a:rPr lang="sl-SI" sz="2000" dirty="0"/>
              <a:t>Preberi učno snov v učbeniku, str. 114 – 116.</a:t>
            </a:r>
          </a:p>
          <a:p>
            <a:r>
              <a:rPr lang="sl-SI" sz="2000" dirty="0"/>
              <a:t>Reši naloge v učbeniku, str. 116.</a:t>
            </a:r>
          </a:p>
          <a:p>
            <a:r>
              <a:rPr lang="sl-SI" sz="2000" dirty="0"/>
              <a:t>Reši naloge v DZ, str. 76 (brez 1č, 1d), 77, 78 (pomagaj si s spletom).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F847B-1089-4994-BF54-AF5E8EDB8D32}"/>
              </a:ext>
            </a:extLst>
          </p:cNvPr>
          <p:cNvSpPr/>
          <p:nvPr/>
        </p:nvSpPr>
        <p:spPr>
          <a:xfrm>
            <a:off x="7234813" y="152400"/>
            <a:ext cx="3118339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1. URA: 8.A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80B08-85AB-44E7-8713-2DD431F1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90540"/>
            <a:ext cx="3118785" cy="1703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596AB6-5DA2-4DF5-BD94-8E1B0E180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2" t="4216" r="29507"/>
          <a:stretch/>
        </p:blipFill>
        <p:spPr>
          <a:xfrm>
            <a:off x="4200211" y="2165565"/>
            <a:ext cx="5928528" cy="46924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2409C6-DB16-44B9-A678-DAF7A911EE60}"/>
              </a:ext>
            </a:extLst>
          </p:cNvPr>
          <p:cNvSpPr/>
          <p:nvPr/>
        </p:nvSpPr>
        <p:spPr>
          <a:xfrm>
            <a:off x="502418" y="5898382"/>
            <a:ext cx="4662435" cy="703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8.a: v petek te čaka spletni kviz v Teams 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4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mrežje">
  <a:themeElements>
    <a:clrScheme name="Omrežj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mrežj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režj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režj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255</Words>
  <Application>Microsoft Office PowerPoint</Application>
  <PresentationFormat>Širokozaslonsko</PresentationFormat>
  <Paragraphs>28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Omrežje</vt:lpstr>
      <vt:lpstr>11. teden  (1. 6. – 5. . 2020)  KEMIJA   www.evedez.si   </vt:lpstr>
      <vt:lpstr>PowerPointova predstavitev</vt:lpstr>
      <vt:lpstr>PowerPointova predstavitev</vt:lpstr>
      <vt:lpstr>PowerPointova predstavitev</vt:lpstr>
      <vt:lpstr>IZBRANI ELEMENTI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teden  (4. 5. – 8. 5. 2020)  KEMIJA   www.evedez.si</dc:title>
  <dc:creator>Dejan Kostajnšek</dc:creator>
  <cp:lastModifiedBy>Skrbnik</cp:lastModifiedBy>
  <cp:revision>28</cp:revision>
  <dcterms:created xsi:type="dcterms:W3CDTF">2020-04-24T12:19:57Z</dcterms:created>
  <dcterms:modified xsi:type="dcterms:W3CDTF">2020-05-31T06:02:55Z</dcterms:modified>
</cp:coreProperties>
</file>