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7" r:id="rId2"/>
    <p:sldId id="278" r:id="rId3"/>
    <p:sldId id="279" r:id="rId4"/>
    <p:sldId id="280" r:id="rId5"/>
    <p:sldId id="28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88A3-B588-470D-877A-7E2DE18F66B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BE1FF-91DF-43F7-A02B-1EA1A85A8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284" y="0"/>
            <a:ext cx="915252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4126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876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20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950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149366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70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2609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367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1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155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42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9554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289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8BA5133-DD9B-45E5-8D08-95172D1E80D9}" type="datetimeFigureOut">
              <a:rPr lang="sl-SI" smtClean="0"/>
              <a:t>15. 05. 2020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F0CFF94-C888-463C-B8A1-34FC81FDDC2D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0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1B379-596B-4D46-8D65-6D2DC3852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24" y="332656"/>
            <a:ext cx="8784976" cy="60486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sl-SI" dirty="0">
                <a:solidFill>
                  <a:srgbClr val="FF0000"/>
                </a:solidFill>
              </a:rPr>
              <a:t>SLOVENŠČINA </a:t>
            </a:r>
          </a:p>
          <a:p>
            <a:pPr marL="0" indent="0" algn="ctr">
              <a:buNone/>
            </a:pPr>
            <a:r>
              <a:rPr lang="sl-SI" dirty="0">
                <a:solidFill>
                  <a:srgbClr val="FF0000"/>
                </a:solidFill>
              </a:rPr>
              <a:t>9. TEDEN</a:t>
            </a:r>
          </a:p>
          <a:p>
            <a:pPr marL="0" indent="0" algn="ctr">
              <a:buNone/>
            </a:pPr>
            <a:r>
              <a:rPr lang="sl-SI" dirty="0">
                <a:solidFill>
                  <a:srgbClr val="FF0000"/>
                </a:solidFill>
              </a:rPr>
              <a:t>(18. 5. – 22. 5. 2020)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400" dirty="0"/>
              <a:t>Dragi sedmošolci!</a:t>
            </a:r>
          </a:p>
          <a:p>
            <a:pPr marL="0" indent="0">
              <a:buNone/>
            </a:pPr>
            <a:endParaRPr lang="sl-SI" sz="3400" dirty="0"/>
          </a:p>
          <a:p>
            <a:pPr marL="0" indent="0">
              <a:buNone/>
            </a:pPr>
            <a:r>
              <a:rPr lang="sl-SI" sz="3400" dirty="0"/>
              <a:t>Čestitava, da ste uspešno opravili ocenjevanje znanja.</a:t>
            </a:r>
          </a:p>
          <a:p>
            <a:pPr marL="0" indent="0">
              <a:buNone/>
            </a:pPr>
            <a:endParaRPr lang="sl-SI" sz="3400" dirty="0"/>
          </a:p>
          <a:p>
            <a:pPr marL="0" indent="0">
              <a:buNone/>
            </a:pPr>
            <a:r>
              <a:rPr lang="sl-SI" sz="3400" dirty="0"/>
              <a:t>Zdaj pa po učni snovi strumno naprej. V tem tednu bomo še ostali v SDZ in spoznali naslednjo vrsto besedila: opis življenja ljudi. Nato pa se boste spopadli še s predlogi.</a:t>
            </a:r>
          </a:p>
          <a:p>
            <a:pPr marL="0" indent="0">
              <a:buNone/>
            </a:pPr>
            <a:endParaRPr lang="sl-SI" sz="3400" dirty="0"/>
          </a:p>
          <a:p>
            <a:pPr marL="0" indent="0">
              <a:buNone/>
            </a:pPr>
            <a:endParaRPr lang="sl-SI" sz="3400" dirty="0"/>
          </a:p>
          <a:p>
            <a:pPr marL="0" indent="0">
              <a:buNone/>
            </a:pPr>
            <a:r>
              <a:rPr lang="sl-SI" sz="3400" dirty="0"/>
              <a:t>V primeru nejasnosti ali težav se obrnite na naju.</a:t>
            </a:r>
          </a:p>
          <a:p>
            <a:pPr marL="0" indent="0">
              <a:buNone/>
            </a:pPr>
            <a:r>
              <a:rPr lang="sl-SI" sz="3400" dirty="0"/>
              <a:t>Lepo se imejte.</a:t>
            </a:r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dirty="0"/>
              <a:t>Blanka Skočir in Maja Verhovšek</a:t>
            </a:r>
          </a:p>
        </p:txBody>
      </p:sp>
    </p:spTree>
    <p:extLst>
      <p:ext uri="{BB962C8B-B14F-4D97-AF65-F5344CB8AC3E}">
        <p14:creationId xmlns:p14="http://schemas.microsoft.com/office/powerpoint/2010/main" val="68730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3E945-2964-4C08-906D-12E6EF83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168"/>
            <a:ext cx="8229600" cy="670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>
                <a:solidFill>
                  <a:srgbClr val="FF0000"/>
                </a:solidFill>
              </a:rPr>
              <a:t>OPIS ŽIVLJENJA LJUDI</a:t>
            </a:r>
          </a:p>
          <a:p>
            <a:pPr marL="0" indent="0">
              <a:buNone/>
            </a:pPr>
            <a:endParaRPr lang="sl-SI" dirty="0"/>
          </a:p>
          <a:p>
            <a:pPr marL="457200" indent="-457200">
              <a:buAutoNum type="arabicPeriod"/>
            </a:pPr>
            <a:r>
              <a:rPr lang="sl-SI" dirty="0"/>
              <a:t>naloga:</a:t>
            </a:r>
          </a:p>
          <a:p>
            <a:pPr marL="0" indent="0">
              <a:buNone/>
            </a:pPr>
            <a:r>
              <a:rPr lang="sl-SI" dirty="0"/>
              <a:t>Zamisli si, da novi sošolec prihaja iz Francije, Makedonije ali Kitajske. Izberi si eno od omenjenih držav.</a:t>
            </a:r>
          </a:p>
          <a:p>
            <a:pPr marL="0" indent="0">
              <a:buNone/>
            </a:pPr>
            <a:r>
              <a:rPr lang="sl-SI" dirty="0"/>
              <a:t>V kakšnih bivališčih živijo? Kako poteka šolanje? Kako praznujejo novo leto? ... </a:t>
            </a:r>
            <a:r>
              <a:rPr lang="sl-SI" b="1" i="1" dirty="0"/>
              <a:t>Kaj bi pa tebe zanimalo o življenju v tej državi? Zapiši vsaj 5 vprašanj, ki bi jih zastavil novemu sošolcu o življenju v izbrani državi. </a:t>
            </a:r>
          </a:p>
          <a:p>
            <a:pPr marL="0" indent="0">
              <a:buNone/>
            </a:pPr>
            <a:r>
              <a:rPr lang="sl-SI" b="1" i="1" dirty="0"/>
              <a:t>Zapiši jih v zvezek za učno snov (jezik).</a:t>
            </a:r>
          </a:p>
          <a:p>
            <a:pPr marL="0" indent="0">
              <a:buNone/>
            </a:pPr>
            <a:endParaRPr lang="sl-SI" b="1" i="1" dirty="0"/>
          </a:p>
          <a:p>
            <a:pPr marL="0" indent="0">
              <a:buNone/>
            </a:pPr>
            <a:r>
              <a:rPr lang="sl-SI" b="1" i="1" dirty="0"/>
              <a:t>2. Naloga</a:t>
            </a:r>
          </a:p>
          <a:p>
            <a:pPr marL="0" indent="0">
              <a:buNone/>
            </a:pPr>
            <a:r>
              <a:rPr lang="sl-SI" b="1" i="1" dirty="0"/>
              <a:t>Si že slišal/-a za Kaškaje?</a:t>
            </a:r>
          </a:p>
          <a:p>
            <a:pPr marL="0" indent="0">
              <a:buNone/>
            </a:pPr>
            <a:r>
              <a:rPr lang="sl-SI" b="1" i="1" dirty="0"/>
              <a:t>Preberi o njih in njihovem življenju v SDZ, str. 109.</a:t>
            </a:r>
          </a:p>
          <a:p>
            <a:pPr marL="0" indent="0">
              <a:buNone/>
            </a:pPr>
            <a:r>
              <a:rPr lang="sl-SI" b="1" i="1" dirty="0"/>
              <a:t>Reši naloge, ki se navezujejo na prebrano besedilo (SDZ, str. 108 – 113).</a:t>
            </a:r>
          </a:p>
          <a:p>
            <a:pPr marL="0" indent="0">
              <a:buNone/>
            </a:pPr>
            <a:endParaRPr lang="sl-SI" b="1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65312-7F27-418E-9620-51C1BBCB61ED}"/>
              </a:ext>
            </a:extLst>
          </p:cNvPr>
          <p:cNvSpPr/>
          <p:nvPr/>
        </p:nvSpPr>
        <p:spPr>
          <a:xfrm>
            <a:off x="6948264" y="33168"/>
            <a:ext cx="2088232" cy="54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1. ura: 7.ab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1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2E3E-A305-4DFE-B2C5-A724F58FF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59326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S pomočjo Paukove metode (saj veš, ključne besede in razlaga na drugem delu lista) oblikuj zapis v zvezek.</a:t>
            </a:r>
          </a:p>
          <a:p>
            <a:endParaRPr lang="sl-SI" dirty="0"/>
          </a:p>
          <a:p>
            <a:r>
              <a:rPr lang="sl-SI" dirty="0"/>
              <a:t>V besedilu o Kaškajih si izvedel, kako poteka tradicionalna kaškajska poroka.</a:t>
            </a:r>
          </a:p>
          <a:p>
            <a:pPr marL="0" indent="0">
              <a:buNone/>
            </a:pPr>
            <a:r>
              <a:rPr lang="sl-SI" dirty="0"/>
              <a:t>S pomočjo spleta, enciklopedij razmisli o slovenski tradicionalni poroki.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Nato primerjaj obe poroki med seboj in ugotovi, kaj </a:t>
            </a:r>
            <a:r>
              <a:rPr lang="sl-SI" b="1" dirty="0"/>
              <a:t>jima je skupno in po čem se razlikujeta</a:t>
            </a: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Dodaj še </a:t>
            </a:r>
            <a:r>
              <a:rPr lang="sl-SI" b="1" dirty="0"/>
              <a:t>svoje mnenje </a:t>
            </a:r>
            <a:r>
              <a:rPr lang="sl-SI" dirty="0"/>
              <a:t>o tem:</a:t>
            </a:r>
          </a:p>
          <a:p>
            <a:pPr marL="0" indent="0">
              <a:buNone/>
            </a:pPr>
            <a:r>
              <a:rPr lang="sl-SI" dirty="0"/>
              <a:t>-katero poroko bi si rad ogledal</a:t>
            </a:r>
          </a:p>
          <a:p>
            <a:pPr marL="0" indent="0">
              <a:buNone/>
            </a:pPr>
            <a:r>
              <a:rPr lang="sl-SI" dirty="0"/>
              <a:t>-zakaj je pomembno ohranjanje tradicionalne poroke in drugih običajev</a:t>
            </a:r>
          </a:p>
          <a:p>
            <a:pPr marL="0" indent="0">
              <a:buNone/>
            </a:pPr>
            <a:r>
              <a:rPr lang="sl-SI" dirty="0"/>
              <a:t>-zakaj se tudi mladi, ki živijo v mestu, pogosto odločijo za tradicionalno poroko.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Oblikuj besedilo in ga zapiši v zvezek.</a:t>
            </a:r>
          </a:p>
          <a:p>
            <a:pPr marL="0" indent="0">
              <a:buNone/>
            </a:pPr>
            <a:r>
              <a:rPr lang="sl-SI" dirty="0"/>
              <a:t>Besedilo nato fotografiraj in fotografijo naloži v virtualne zvezke. </a:t>
            </a:r>
          </a:p>
          <a:p>
            <a:pPr marL="0" indent="0" algn="ctr">
              <a:buNone/>
            </a:pPr>
            <a:r>
              <a:rPr lang="sl-SI" b="1" u="sng" dirty="0"/>
              <a:t>PA ZANIMIVO RAZISKOVANJE!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9C436-F3E3-4DB8-B5A4-019B307DCCB5}"/>
              </a:ext>
            </a:extLst>
          </p:cNvPr>
          <p:cNvSpPr/>
          <p:nvPr/>
        </p:nvSpPr>
        <p:spPr>
          <a:xfrm>
            <a:off x="251520" y="188640"/>
            <a:ext cx="1656184" cy="54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2. ura: 7.AB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152CF-8031-47EC-8A58-EEB489DA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28184" y="4931328"/>
            <a:ext cx="2718922" cy="15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08E43-2933-4183-B616-EDDF638C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22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PREDLOG</a:t>
            </a:r>
          </a:p>
          <a:p>
            <a:pPr marL="0" indent="0">
              <a:buNone/>
            </a:pPr>
            <a:r>
              <a:rPr lang="sl-SI" dirty="0"/>
              <a:t>V tej uri boš ponovil predloge, zato najprej preberi v SDZ 2 (str. 117), kaj predlogi sploh so.</a:t>
            </a:r>
          </a:p>
          <a:p>
            <a:pPr marL="0" indent="0">
              <a:buNone/>
            </a:pPr>
            <a:r>
              <a:rPr lang="sl-SI" dirty="0"/>
              <a:t>Prepiši razlago iz okvirčka v zvezek.</a:t>
            </a:r>
          </a:p>
          <a:p>
            <a:pPr marL="0" indent="0">
              <a:buNone/>
            </a:pPr>
            <a:r>
              <a:rPr lang="sl-SI" dirty="0"/>
              <a:t>Reši naloge od strani 114 do 119.</a:t>
            </a:r>
          </a:p>
          <a:p>
            <a:pPr marL="0" indent="0">
              <a:buNone/>
            </a:pPr>
            <a:r>
              <a:rPr lang="sl-SI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96483-A58A-4904-9077-8F640B342F2E}"/>
              </a:ext>
            </a:extLst>
          </p:cNvPr>
          <p:cNvSpPr/>
          <p:nvPr/>
        </p:nvSpPr>
        <p:spPr>
          <a:xfrm>
            <a:off x="457200" y="260648"/>
            <a:ext cx="2098576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3. ura: 7.ab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9A145-8761-4AA4-806D-58A6A8C4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68591"/>
            <a:ext cx="2884788" cy="17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2999-1C51-4021-B932-95E80D1C2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>
            <a:normAutofit/>
          </a:bodyPr>
          <a:lstStyle/>
          <a:p>
            <a:r>
              <a:rPr lang="sl-SI" dirty="0"/>
              <a:t>Današnja ura je namenjena utrjevanju različnih predlogov.</a:t>
            </a:r>
          </a:p>
          <a:p>
            <a:r>
              <a:rPr lang="sl-SI" dirty="0"/>
              <a:t>Reši SDZ, str. 120 – 125.</a:t>
            </a:r>
          </a:p>
          <a:p>
            <a:endParaRPr lang="sl-SI" dirty="0"/>
          </a:p>
          <a:p>
            <a:r>
              <a:rPr lang="sl-SI" dirty="0"/>
              <a:t>Besedilo v okvirčkih (razlage, definicije) zapiši v zvezek.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0FBB9F-04B9-4338-95F2-D307FF7943C4}"/>
              </a:ext>
            </a:extLst>
          </p:cNvPr>
          <p:cNvSpPr/>
          <p:nvPr/>
        </p:nvSpPr>
        <p:spPr>
          <a:xfrm>
            <a:off x="179512" y="274638"/>
            <a:ext cx="2016224" cy="56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 ura: 7.ab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00907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1404</TotalTime>
  <Words>420</Words>
  <Application>Microsoft Office PowerPoint</Application>
  <PresentationFormat>Diaprojekcija na zaslonu (4:3)</PresentationFormat>
  <Paragraphs>53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Calibri</vt:lpstr>
      <vt:lpstr>Century Schoolbook</vt:lpstr>
      <vt:lpstr>Corbel</vt:lpstr>
      <vt:lpstr>Feathered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kosta</dc:creator>
  <cp:lastModifiedBy>Skrbnik</cp:lastModifiedBy>
  <cp:revision>26</cp:revision>
  <dcterms:created xsi:type="dcterms:W3CDTF">2020-04-16T16:32:41Z</dcterms:created>
  <dcterms:modified xsi:type="dcterms:W3CDTF">2020-05-15T17:18:38Z</dcterms:modified>
</cp:coreProperties>
</file>