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3692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785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28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606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77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181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681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69506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380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53963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2666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8683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3047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381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83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9699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FCF7-D5DF-4BE6-A729-09E9BD6299E2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5795A8-C407-4282-86C5-38DADE048F7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7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url=https://eucbeniki.sio.si/matematika6/529/index.html&amp;psig=AOvVaw381vHsqtch8WqLEQ6oEtBK&amp;ust=1586373821156000&amp;source=images&amp;cd=vfe&amp;ved=0CAIQjRxqFwoTCMCR_J2F1-gCFQAAAAAdAAAAABA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url=https://eucbeniki.sio.si/mat4/555/index2.html&amp;psig=AOvVaw381vHsqtch8WqLEQ6oEtBK&amp;ust=1586373821156000&amp;source=images&amp;cd=vfe&amp;ved=0CAIQjRxqFwoTCMCR_J2F1-gCFQAAAAAdAAAAABA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google.com/url?sa=i&amp;url=https://eucbeniki.sio.si/mat4/555/index2.html&amp;psig=AOvVaw381vHsqtch8WqLEQ6oEtBK&amp;ust=1586373821156000&amp;source=images&amp;cd=vfe&amp;ved=0CAIQjRxqFwoTCMCR_J2F1-gCFQAAAAAdAAAAABA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url=https://eucbeniki.sio.si/mat4/555/index2.html&amp;psig=AOvVaw381vHsqtch8WqLEQ6oEtBK&amp;ust=1586373821156000&amp;source=images&amp;cd=vfe&amp;ved=0CAIQjRxqFwoTCMCR_J2F1-gCFQAAAAAdAAAAABA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59832" y="1844824"/>
            <a:ext cx="3897482" cy="1378366"/>
          </a:xfrm>
        </p:spPr>
        <p:txBody>
          <a:bodyPr/>
          <a:lstStyle/>
          <a:p>
            <a:r>
              <a:rPr lang="sl-SI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TEHTAM</a:t>
            </a:r>
            <a:endParaRPr lang="sl-SI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6183690"/>
            <a:ext cx="6321725" cy="413662"/>
          </a:xfrm>
        </p:spPr>
        <p:txBody>
          <a:bodyPr>
            <a:normAutofit/>
          </a:bodyPr>
          <a:lstStyle/>
          <a:p>
            <a:r>
              <a:rPr lang="sl-SI" sz="1600" dirty="0" smtClean="0">
                <a:latin typeface="+mj-lt"/>
              </a:rPr>
              <a:t>Učenje na daljavo_8. teden - MAT 2. razred</a:t>
            </a:r>
          </a:p>
        </p:txBody>
      </p:sp>
      <p:pic>
        <p:nvPicPr>
          <p:cNvPr id="4" name="Slika 3" descr="Tehtamo maso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659324"/>
            <a:ext cx="33615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kraka zvezda 4"/>
          <p:cNvSpPr/>
          <p:nvPr/>
        </p:nvSpPr>
        <p:spPr>
          <a:xfrm rot="20114521">
            <a:off x="2270547" y="3498300"/>
            <a:ext cx="1800200" cy="1440160"/>
          </a:xfrm>
          <a:prstGeom prst="star7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Kdo je lažji?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6" name="7-kraka zvezda 5"/>
          <p:cNvSpPr/>
          <p:nvPr/>
        </p:nvSpPr>
        <p:spPr>
          <a:xfrm rot="20114521">
            <a:off x="6681256" y="2669325"/>
            <a:ext cx="1800200" cy="1440160"/>
          </a:xfrm>
          <a:prstGeom prst="star7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Kdo je težji?</a:t>
            </a:r>
            <a:endParaRPr lang="sl-SI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404664"/>
            <a:ext cx="6842721" cy="5132643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+mj-lt"/>
              </a:rPr>
              <a:t>Če imaš doma kuhinjsko tehtnico, poskusi kaj stehtati. </a:t>
            </a:r>
          </a:p>
          <a:p>
            <a:pPr algn="ctr"/>
            <a:r>
              <a:rPr lang="sl-SI" sz="2800" b="1" dirty="0" smtClean="0">
                <a:solidFill>
                  <a:schemeClr val="tx1"/>
                </a:solidFill>
                <a:latin typeface="+mj-lt"/>
              </a:rPr>
              <a:t>Seveda, pa lahko na novo pridobljeno znanje o tehtanju uporabiš pri peki peciva, kjer moraš tehtati sestavine. Verjemi, da bo mama tvoje pomoči zelo vesela.</a:t>
            </a:r>
            <a:r>
              <a:rPr lang="sl-SI" sz="2800" b="1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sl-SI" sz="2800" b="1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sl-SI" sz="20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sl-SI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 r="19813"/>
          <a:stretch/>
        </p:blipFill>
        <p:spPr>
          <a:xfrm>
            <a:off x="2483768" y="3573016"/>
            <a:ext cx="4034916" cy="2861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3818385" cy="962012"/>
          </a:xfrm>
        </p:spPr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TEHTNICE</a:t>
            </a:r>
            <a:endParaRPr lang="sl-SI" sz="6000" dirty="0"/>
          </a:p>
        </p:txBody>
      </p:sp>
      <p:pic>
        <p:nvPicPr>
          <p:cNvPr id="4" name="Ograda vsebine 3" descr="Tehtnica, Tehtnice AKCIJA !!! -TEHNONET"/>
          <p:cNvPicPr>
            <a:picLocks noGrp="1"/>
          </p:cNvPicPr>
          <p:nvPr>
            <p:ph idx="1"/>
          </p:nvPr>
        </p:nvPicPr>
        <p:blipFill rotWithShape="1">
          <a:blip r:embed="rId2"/>
          <a:srcRect t="22974" b="13264"/>
          <a:stretch/>
        </p:blipFill>
        <p:spPr bwMode="auto">
          <a:xfrm>
            <a:off x="357158" y="1628800"/>
            <a:ext cx="3250327" cy="179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Kuhinjske tehtnice"/>
          <p:cNvPicPr/>
          <p:nvPr/>
        </p:nvPicPr>
        <p:blipFill rotWithShape="1">
          <a:blip r:embed="rId3"/>
          <a:srcRect t="6812" b="5397"/>
          <a:stretch/>
        </p:blipFill>
        <p:spPr bwMode="auto">
          <a:xfrm>
            <a:off x="5480394" y="2524767"/>
            <a:ext cx="278608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Tehtnic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53102"/>
            <a:ext cx="3226680" cy="2099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Trgovinske tehtnice z izpisom - Libela Elsi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636" y="3789040"/>
            <a:ext cx="2088232" cy="286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Kitajska medenina bilanca tehtnice dobavitelji, proizvajalci ..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857628"/>
            <a:ext cx="2286016" cy="253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Osebne tehtnice za redno spremljanje teže - Big Bang - Mali ..."/>
          <p:cNvPicPr/>
          <p:nvPr/>
        </p:nvPicPr>
        <p:blipFill rotWithShape="1">
          <a:blip r:embed="rId7"/>
          <a:srcRect l="15454" r="14426" b="21602"/>
          <a:stretch/>
        </p:blipFill>
        <p:spPr bwMode="auto">
          <a:xfrm>
            <a:off x="4091316" y="2184209"/>
            <a:ext cx="1336594" cy="16643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Dvojni val 2"/>
          <p:cNvSpPr/>
          <p:nvPr/>
        </p:nvSpPr>
        <p:spPr>
          <a:xfrm rot="952737">
            <a:off x="5347672" y="561514"/>
            <a:ext cx="3361004" cy="1927828"/>
          </a:xfrm>
          <a:prstGeom prst="double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S tehtnico ugotavljamo, koliko kdo tehta ali koliko kaj tehta.</a:t>
            </a:r>
            <a:endParaRPr lang="sl-SI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5256584" cy="947192"/>
          </a:xfrm>
        </p:spPr>
        <p:txBody>
          <a:bodyPr>
            <a:noAutofit/>
          </a:bodyPr>
          <a:lstStyle/>
          <a:p>
            <a:pPr algn="ctr"/>
            <a:r>
              <a:rPr lang="sl-SI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    KILOGRAM</a:t>
            </a:r>
            <a:endParaRPr lang="sl-SI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      </a:t>
            </a:r>
          </a:p>
          <a:p>
            <a:pPr>
              <a:buNone/>
            </a:pP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sl-SI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     k</a:t>
            </a:r>
            <a:r>
              <a:rPr lang="sl-SI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ilo</a:t>
            </a:r>
            <a:r>
              <a:rPr lang="sl-SI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g</a:t>
            </a:r>
            <a:r>
              <a:rPr lang="sl-SI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ram = 1 kg</a:t>
            </a:r>
          </a:p>
          <a:p>
            <a:pPr>
              <a:buNone/>
            </a:pPr>
            <a:endParaRPr lang="sl-SI" sz="3600" dirty="0"/>
          </a:p>
        </p:txBody>
      </p:sp>
      <p:pic>
        <p:nvPicPr>
          <p:cNvPr id="4" name="Slika 3" descr="Moka Ta boljša, gladka tip 400, 1k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7708" y="476672"/>
            <a:ext cx="214645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Beli kristalni sladkor, Mercator, 1 kg"/>
          <p:cNvPicPr/>
          <p:nvPr/>
        </p:nvPicPr>
        <p:blipFill rotWithShape="1">
          <a:blip r:embed="rId3"/>
          <a:srcRect l="8463" t="2183" r="-8463" b="14346"/>
          <a:stretch/>
        </p:blipFill>
        <p:spPr bwMode="auto">
          <a:xfrm>
            <a:off x="7020272" y="4113729"/>
            <a:ext cx="1843895" cy="223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t="8420" r="11697" b="14721"/>
          <a:stretch/>
        </p:blipFill>
        <p:spPr>
          <a:xfrm>
            <a:off x="188227" y="260648"/>
            <a:ext cx="1791485" cy="295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Raven puščični povezovalnik 10"/>
          <p:cNvCxnSpPr/>
          <p:nvPr/>
        </p:nvCxnSpPr>
        <p:spPr>
          <a:xfrm flipH="1">
            <a:off x="3365866" y="1412776"/>
            <a:ext cx="828092" cy="1276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4788024" y="1412776"/>
            <a:ext cx="1308241" cy="1204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r="6676" b="6189"/>
          <a:stretch/>
        </p:blipFill>
        <p:spPr>
          <a:xfrm>
            <a:off x="2871076" y="3889665"/>
            <a:ext cx="3888432" cy="245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701" r="14301" b="2750"/>
          <a:stretch/>
        </p:blipFill>
        <p:spPr>
          <a:xfrm>
            <a:off x="334568" y="3563129"/>
            <a:ext cx="2164648" cy="298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sl-SI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404664"/>
            <a:ext cx="8186766" cy="553880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sl-SI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sl-SI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Oglej si fotografije moke, sladkorja, soli, riža in korenja. Ali najdeš na njih zapis koliko tehtajo? Koliko kg tehtajo vse sestavine skupaj?</a:t>
            </a:r>
          </a:p>
          <a:p>
            <a:pPr>
              <a:buNone/>
            </a:pPr>
            <a:endParaRPr lang="sl-SI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sl-SI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Ali imate doma v kuhinji tudi kakšno stvar, ki tehta 1 kg? Nariši jo v zvezek.</a:t>
            </a:r>
          </a:p>
          <a:p>
            <a:pPr>
              <a:buNone/>
            </a:pPr>
            <a:endParaRPr lang="sl-SI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sl-SI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Če imate doma tehtnico, se stehtaj. V zvezek napiši meritev.</a:t>
            </a:r>
          </a:p>
          <a:p>
            <a:pPr marL="0" indent="0">
              <a:buNone/>
            </a:pPr>
            <a:endParaRPr lang="sl-SI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3674369" cy="515144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/>
              <a:t>Zapis v zvezek:</a:t>
            </a:r>
            <a:endParaRPr lang="sl-SI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Prepiši v zvezek in odgovori </a:t>
            </a:r>
          </a:p>
          <a:p>
            <a:pPr>
              <a:buNone/>
            </a:pPr>
            <a:r>
              <a:rPr lang="sl-SI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na prej zastavljena vprašanja. </a:t>
            </a:r>
          </a:p>
          <a:p>
            <a:pPr>
              <a:buNone/>
            </a:pPr>
            <a:endParaRPr lang="sl-SI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endParaRPr lang="sl-SI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endParaRPr lang="sl-SI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endParaRPr lang="sl-SI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endParaRPr lang="sl-SI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" b="2570"/>
          <a:stretch/>
        </p:blipFill>
        <p:spPr>
          <a:xfrm>
            <a:off x="3995936" y="404664"/>
            <a:ext cx="4608512" cy="60096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78634"/>
            <a:ext cx="6984776" cy="95985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000" b="1" dirty="0" smtClean="0"/>
              <a:t>TEHTANJE Z UTEŽMI</a:t>
            </a:r>
            <a:endParaRPr lang="sl-SI" sz="6000" b="1" dirty="0"/>
          </a:p>
        </p:txBody>
      </p:sp>
      <p:pic>
        <p:nvPicPr>
          <p:cNvPr id="4" name="Ograda vsebine 3" descr="Tehtanje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312" t="2848" r="1679" b="-1"/>
          <a:stretch/>
        </p:blipFill>
        <p:spPr bwMode="auto">
          <a:xfrm>
            <a:off x="414679" y="4065274"/>
            <a:ext cx="43100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Tehtanje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679" y="1468429"/>
            <a:ext cx="4218923" cy="17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vojni val 2"/>
          <p:cNvSpPr/>
          <p:nvPr/>
        </p:nvSpPr>
        <p:spPr>
          <a:xfrm>
            <a:off x="2838544" y="2955049"/>
            <a:ext cx="3314688" cy="140846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chemeClr val="tx1"/>
                </a:solidFill>
              </a:rPr>
              <a:t>Tehtnica je v ravnovesju, ker sta leva in desna stran poravnani (enako težki). Glej sliki!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4724753" y="1334733"/>
            <a:ext cx="2856959" cy="9383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l-SI" sz="1400" dirty="0" smtClean="0">
                <a:solidFill>
                  <a:schemeClr val="tx1"/>
                </a:solidFill>
              </a:rPr>
              <a:t>Koliko tehtata oba paketa?</a:t>
            </a:r>
          </a:p>
          <a:p>
            <a:pPr marL="342900" indent="-342900">
              <a:buAutoNum type="arabicPeriod"/>
            </a:pPr>
            <a:r>
              <a:rPr lang="sl-SI" sz="1400" dirty="0" smtClean="0">
                <a:solidFill>
                  <a:srgbClr val="FF0000"/>
                </a:solidFill>
              </a:rPr>
              <a:t>IZZIV: </a:t>
            </a:r>
            <a:r>
              <a:rPr lang="sl-SI" sz="1400" dirty="0" smtClean="0">
                <a:solidFill>
                  <a:schemeClr val="tx1"/>
                </a:solidFill>
              </a:rPr>
              <a:t>Poskusi ugotoviti koliko tehta en paket?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633602" y="5726912"/>
            <a:ext cx="2808312" cy="5442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l-SI" sz="1400" dirty="0" smtClean="0">
                <a:solidFill>
                  <a:schemeClr val="tx1"/>
                </a:solidFill>
              </a:rPr>
              <a:t>Koliko tehta vreča moke?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Tehtanje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576" y="2529655"/>
            <a:ext cx="6552728" cy="302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285720" y="785794"/>
            <a:ext cx="6950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/>
                </a:solidFill>
                <a:latin typeface="+mj-lt"/>
              </a:rPr>
              <a:t>Koliko banan moraš dodati na desno tehtnico (slika 2), da bo ta v ravnovesju? V pomoč naj ti bo slika 1.</a:t>
            </a:r>
            <a:endParaRPr lang="sl-S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895092" y="2897964"/>
            <a:ext cx="78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Slika 1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436096" y="289796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Slika 2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5838609" y="5550571"/>
            <a:ext cx="3024336" cy="11490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l-SI" sz="2000" dirty="0">
                <a:solidFill>
                  <a:schemeClr val="tx1"/>
                </a:solidFill>
              </a:rPr>
              <a:t>N</a:t>
            </a:r>
            <a:r>
              <a:rPr lang="sl-SI" sz="2000" dirty="0" smtClean="0">
                <a:solidFill>
                  <a:schemeClr val="tx1"/>
                </a:solidFill>
              </a:rPr>
              <a:t>ariši v zvezek in napiši odgovor.</a:t>
            </a:r>
            <a:endParaRPr lang="sl-SI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980728"/>
            <a:ext cx="6120680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j-lt"/>
              </a:rPr>
              <a:t>  </a:t>
            </a:r>
            <a:r>
              <a:rPr lang="sl-SI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Uganka: Kaj je težje 1 kg železa ali 1 kg perja?</a:t>
            </a:r>
            <a:endParaRPr lang="sl-SI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/>
          <a:stretch/>
        </p:blipFill>
        <p:spPr>
          <a:xfrm>
            <a:off x="899592" y="3140969"/>
            <a:ext cx="329548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9"/>
            <a:ext cx="3035728" cy="2273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620688"/>
            <a:ext cx="6347714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4000" dirty="0" smtClean="0">
                <a:solidFill>
                  <a:srgbClr val="C00000"/>
                </a:solidFill>
                <a:latin typeface="+mj-lt"/>
              </a:rPr>
              <a:t>1 kg železa je </a:t>
            </a:r>
            <a:r>
              <a:rPr lang="sl-SI" sz="4000" u="sng" dirty="0" smtClean="0">
                <a:solidFill>
                  <a:srgbClr val="C00000"/>
                </a:solidFill>
                <a:latin typeface="+mj-lt"/>
              </a:rPr>
              <a:t>ENAKO</a:t>
            </a:r>
            <a:r>
              <a:rPr lang="sl-SI" sz="40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sl-SI" sz="4000" dirty="0" smtClean="0">
                <a:solidFill>
                  <a:srgbClr val="C00000"/>
                </a:solidFill>
                <a:latin typeface="+mj-lt"/>
              </a:rPr>
              <a:t>kot 1 kg perja.</a:t>
            </a:r>
          </a:p>
          <a:p>
            <a:pPr>
              <a:buNone/>
            </a:pPr>
            <a:endParaRPr lang="sl-SI" sz="24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81367"/>
            <a:ext cx="3439900" cy="3032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256</Words>
  <Application>Microsoft Office PowerPoint</Application>
  <PresentationFormat>Diaprojekcija na zaslonu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Gladko</vt:lpstr>
      <vt:lpstr>TEHTAM</vt:lpstr>
      <vt:lpstr>TEHTNICE</vt:lpstr>
      <vt:lpstr>     KILOGRAM</vt:lpstr>
      <vt:lpstr>PowerPointova predstavitev</vt:lpstr>
      <vt:lpstr>Zapis v zvezek:</vt:lpstr>
      <vt:lpstr>TEHTANJE Z UTEŽMI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TEHTANJE</dc:title>
  <dc:creator>Win7</dc:creator>
  <cp:lastModifiedBy>Skrbnik</cp:lastModifiedBy>
  <cp:revision>76</cp:revision>
  <dcterms:created xsi:type="dcterms:W3CDTF">2020-04-04T20:14:24Z</dcterms:created>
  <dcterms:modified xsi:type="dcterms:W3CDTF">2020-05-09T05:44:07Z</dcterms:modified>
</cp:coreProperties>
</file>