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4" r:id="rId6"/>
    <p:sldId id="260" r:id="rId7"/>
    <p:sldId id="263" r:id="rId8"/>
    <p:sldId id="257" r:id="rId9"/>
    <p:sldId id="265" r:id="rId10"/>
    <p:sldId id="262" r:id="rId11"/>
    <p:sldId id="261" r:id="rId12"/>
    <p:sldId id="266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105" d="100"/>
          <a:sy n="105" d="100"/>
        </p:scale>
        <p:origin x="174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92C2-BBE8-4BE3-91EA-616436B8309A}" type="datetimeFigureOut">
              <a:rPr lang="es-ES" smtClean="0"/>
              <a:t>28/04/2020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20C9-B5DD-4D82-A6D6-A58AB0C38B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093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92C2-BBE8-4BE3-91EA-616436B8309A}" type="datetimeFigureOut">
              <a:rPr lang="es-ES" smtClean="0"/>
              <a:t>28/04/2020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20C9-B5DD-4D82-A6D6-A58AB0C38B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89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92C2-BBE8-4BE3-91EA-616436B8309A}" type="datetimeFigureOut">
              <a:rPr lang="es-ES" smtClean="0"/>
              <a:t>28/04/2020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20C9-B5DD-4D82-A6D6-A58AB0C38B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022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92C2-BBE8-4BE3-91EA-616436B8309A}" type="datetimeFigureOut">
              <a:rPr lang="es-ES" smtClean="0"/>
              <a:t>28/04/2020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20C9-B5DD-4D82-A6D6-A58AB0C38B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46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92C2-BBE8-4BE3-91EA-616436B8309A}" type="datetimeFigureOut">
              <a:rPr lang="es-ES" smtClean="0"/>
              <a:t>28/04/2020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20C9-B5DD-4D82-A6D6-A58AB0C38B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85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92C2-BBE8-4BE3-91EA-616436B8309A}" type="datetimeFigureOut">
              <a:rPr lang="es-ES" smtClean="0"/>
              <a:t>28/04/2020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20C9-B5DD-4D82-A6D6-A58AB0C38B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65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92C2-BBE8-4BE3-91EA-616436B8309A}" type="datetimeFigureOut">
              <a:rPr lang="es-ES" smtClean="0"/>
              <a:t>28/04/2020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20C9-B5DD-4D82-A6D6-A58AB0C38B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36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92C2-BBE8-4BE3-91EA-616436B8309A}" type="datetimeFigureOut">
              <a:rPr lang="es-ES" smtClean="0"/>
              <a:t>28/04/2020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20C9-B5DD-4D82-A6D6-A58AB0C38B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800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92C2-BBE8-4BE3-91EA-616436B8309A}" type="datetimeFigureOut">
              <a:rPr lang="es-ES" smtClean="0"/>
              <a:t>28/04/2020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20C9-B5DD-4D82-A6D6-A58AB0C38B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569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92C2-BBE8-4BE3-91EA-616436B8309A}" type="datetimeFigureOut">
              <a:rPr lang="es-ES" smtClean="0"/>
              <a:t>28/04/2020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20C9-B5DD-4D82-A6D6-A58AB0C38B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256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92C2-BBE8-4BE3-91EA-616436B8309A}" type="datetimeFigureOut">
              <a:rPr lang="es-ES" smtClean="0"/>
              <a:t>28/04/2020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20C9-B5DD-4D82-A6D6-A58AB0C38B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290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D92C2-BBE8-4BE3-91EA-616436B8309A}" type="datetimeFigureOut">
              <a:rPr lang="es-ES" smtClean="0"/>
              <a:t>28/04/2020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420C9-B5DD-4D82-A6D6-A58AB0C38B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54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1.gif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2.gi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9144000" cy="316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508518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reeform 93"/>
          <p:cNvSpPr>
            <a:spLocks/>
          </p:cNvSpPr>
          <p:nvPr/>
        </p:nvSpPr>
        <p:spPr bwMode="auto">
          <a:xfrm rot="1497997">
            <a:off x="6091227" y="2910585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47" y="2087116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2 Grupo"/>
          <p:cNvGrpSpPr/>
          <p:nvPr/>
        </p:nvGrpSpPr>
        <p:grpSpPr>
          <a:xfrm>
            <a:off x="107504" y="699594"/>
            <a:ext cx="6408712" cy="5609726"/>
            <a:chOff x="971600" y="555578"/>
            <a:chExt cx="6408712" cy="5609726"/>
          </a:xfrm>
        </p:grpSpPr>
        <p:pic>
          <p:nvPicPr>
            <p:cNvPr id="1026" name="Picture 2" descr="http://www.islandjamsentertainment.com/wp-content/uploads/2014/09/Desert_Island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5" t="7656" b="11097"/>
            <a:stretch/>
          </p:blipFill>
          <p:spPr bwMode="auto">
            <a:xfrm flipH="1">
              <a:off x="971600" y="555578"/>
              <a:ext cx="6408712" cy="560972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27166" y="3490455"/>
              <a:ext cx="1779800" cy="20882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10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39" y="611258"/>
            <a:ext cx="5796817" cy="13775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1" r="10313" b="17867"/>
          <a:stretch/>
        </p:blipFill>
        <p:spPr>
          <a:xfrm>
            <a:off x="7288708" y="6091649"/>
            <a:ext cx="1412735" cy="6497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41" y="4440605"/>
            <a:ext cx="1291264" cy="644579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2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691680" y="5470587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638831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51012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4422181" y="4069388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don’t</a:t>
              </a:r>
              <a:r>
                <a:rPr lang="es-ES_tradnl" b="1" dirty="0">
                  <a:solidFill>
                    <a:schemeClr val="tx1"/>
                  </a:solidFill>
                </a:rPr>
                <a:t> </a:t>
              </a:r>
              <a:r>
                <a:rPr lang="es-ES_tradnl" b="1" dirty="0" err="1">
                  <a:solidFill>
                    <a:schemeClr val="tx1"/>
                  </a:solidFill>
                </a:rPr>
                <a:t>have</a:t>
              </a:r>
              <a:r>
                <a:rPr lang="es-ES_tradnl" b="1" dirty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9" y="2514388"/>
            <a:ext cx="1482434" cy="173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889801" y="242645"/>
            <a:ext cx="5364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_____________ drink alcohol, 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have a soft drink.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698063" y="215216"/>
            <a:ext cx="2170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have to</a:t>
            </a:r>
          </a:p>
        </p:txBody>
      </p:sp>
      <p:sp>
        <p:nvSpPr>
          <p:cNvPr id="23" name="Freeform 93"/>
          <p:cNvSpPr>
            <a:spLocks/>
          </p:cNvSpPr>
          <p:nvPr/>
        </p:nvSpPr>
        <p:spPr bwMode="auto">
          <a:xfrm rot="1497997">
            <a:off x="6133012" y="192121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2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7" y="5157192"/>
            <a:ext cx="1584829" cy="1536065"/>
          </a:xfrm>
          <a:prstGeom prst="rect">
            <a:avLst/>
          </a:prstGeom>
        </p:spPr>
      </p:pic>
      <p:pic>
        <p:nvPicPr>
          <p:cNvPr id="3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305009" y="4211284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mustn’t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712128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7 L 0.12205 -0.00185 C 0.14913 -0.00278 0.17708 0.01364 0.20277 0.03861 C 0.23159 0.0682 0.24774 0.09988 0.25416 0.13387 L 0.28107 0.29202 " pathEditMode="relative" rAng="-8524559" ptsTypes="FffFF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93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79004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4535382" y="4235752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don’t</a:t>
              </a:r>
              <a:r>
                <a:rPr lang="es-ES_tradnl" b="1" dirty="0">
                  <a:solidFill>
                    <a:schemeClr val="tx1"/>
                  </a:solidFill>
                </a:rPr>
                <a:t> </a:t>
              </a:r>
              <a:r>
                <a:rPr lang="es-ES_tradnl" b="1" dirty="0" err="1">
                  <a:solidFill>
                    <a:schemeClr val="tx1"/>
                  </a:solidFill>
                </a:rPr>
                <a:t>have</a:t>
              </a:r>
              <a:r>
                <a:rPr lang="es-ES_tradnl" b="1" dirty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7605" y="2507156"/>
            <a:ext cx="1488597" cy="174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664170" y="313492"/>
            <a:ext cx="4321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Visitors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smoke.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4139952" y="294328"/>
            <a:ext cx="1342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mustn’t</a:t>
            </a:r>
          </a:p>
        </p:txBody>
      </p:sp>
      <p:sp>
        <p:nvSpPr>
          <p:cNvPr id="24" name="Freeform 93"/>
          <p:cNvSpPr>
            <a:spLocks/>
          </p:cNvSpPr>
          <p:nvPr/>
        </p:nvSpPr>
        <p:spPr bwMode="auto">
          <a:xfrm rot="1497997">
            <a:off x="6133012" y="192121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2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7" y="5157192"/>
            <a:ext cx="1584829" cy="1536065"/>
          </a:xfrm>
          <a:prstGeom prst="rect">
            <a:avLst/>
          </a:prstGeom>
        </p:spPr>
      </p:pic>
      <p:pic>
        <p:nvPicPr>
          <p:cNvPr id="23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395536" y="4282174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mustn’t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9490470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07917 0.05625 C -0.09636 0.06806 -0.11216 0.09213 -0.12518 0.12038 C -0.13959 0.15348 -0.14566 0.18218 -0.14514 0.20764 L -0.14184 0.32593 " pathEditMode="relative" rAng="-3594159" ptsTypes="FffFF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4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51012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4422181" y="4069388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don’t</a:t>
              </a:r>
              <a:r>
                <a:rPr lang="es-ES_tradnl" b="1" dirty="0">
                  <a:solidFill>
                    <a:schemeClr val="tx1"/>
                  </a:solidFill>
                </a:rPr>
                <a:t> </a:t>
              </a:r>
              <a:r>
                <a:rPr lang="es-ES_tradnl" b="1" dirty="0" err="1">
                  <a:solidFill>
                    <a:schemeClr val="tx1"/>
                  </a:solidFill>
                </a:rPr>
                <a:t>have</a:t>
              </a:r>
              <a:r>
                <a:rPr lang="es-ES_tradnl" b="1" dirty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9" y="2514388"/>
            <a:ext cx="1482434" cy="173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699792" y="242645"/>
            <a:ext cx="58518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It's optional. We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go 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don't want to.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295667" y="223481"/>
            <a:ext cx="2170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have to</a:t>
            </a:r>
          </a:p>
        </p:txBody>
      </p:sp>
      <p:sp>
        <p:nvSpPr>
          <p:cNvPr id="23" name="Freeform 93"/>
          <p:cNvSpPr>
            <a:spLocks/>
          </p:cNvSpPr>
          <p:nvPr/>
        </p:nvSpPr>
        <p:spPr bwMode="auto">
          <a:xfrm rot="1497997">
            <a:off x="6133012" y="192121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2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7" y="5157192"/>
            <a:ext cx="1584829" cy="1536065"/>
          </a:xfrm>
          <a:prstGeom prst="rect">
            <a:avLst/>
          </a:prstGeom>
        </p:spPr>
      </p:pic>
      <p:pic>
        <p:nvPicPr>
          <p:cNvPr id="26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305009" y="4211284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mustn’t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2706201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7 L 0.12205 -0.00185 C 0.14913 -0.00278 0.17708 0.01364 0.20277 0.03861 C 0.23159 0.0682 0.24774 0.09988 0.25416 0.13387 L 0.28107 0.29202 " pathEditMode="relative" rAng="-8524559" ptsTypes="FffFF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93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79004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4535382" y="4235752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don’t</a:t>
              </a:r>
              <a:r>
                <a:rPr lang="es-ES_tradnl" b="1" dirty="0">
                  <a:solidFill>
                    <a:schemeClr val="tx1"/>
                  </a:solidFill>
                </a:rPr>
                <a:t> </a:t>
              </a:r>
              <a:r>
                <a:rPr lang="es-ES_tradnl" b="1" dirty="0" err="1">
                  <a:solidFill>
                    <a:schemeClr val="tx1"/>
                  </a:solidFill>
                </a:rPr>
                <a:t>have</a:t>
              </a:r>
              <a:r>
                <a:rPr lang="es-ES_tradnl" b="1" dirty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7605" y="2507156"/>
            <a:ext cx="1488597" cy="174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664170" y="169476"/>
            <a:ext cx="53782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very important. 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forget what I said.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635896" y="601524"/>
            <a:ext cx="1342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mustn’t</a:t>
            </a:r>
          </a:p>
        </p:txBody>
      </p:sp>
      <p:sp>
        <p:nvSpPr>
          <p:cNvPr id="23" name="22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842379" y="6093296"/>
            <a:ext cx="1008112" cy="584037"/>
          </a:xfrm>
          <a:prstGeom prst="actionButtonBlank">
            <a:avLst/>
          </a:prstGeom>
          <a:solidFill>
            <a:srgbClr val="00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 93"/>
          <p:cNvSpPr>
            <a:spLocks/>
          </p:cNvSpPr>
          <p:nvPr/>
        </p:nvSpPr>
        <p:spPr bwMode="auto">
          <a:xfrm rot="1497997">
            <a:off x="6133012" y="192121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395536" y="4282174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mustn’t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2755431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07917 0.05625 C -0.09636 0.06806 -0.11216 0.09213 -0.12518 0.12038 C -0.13959 0.15348 -0.14566 0.18218 -0.14514 0.20764 L -0.14184 0.32593 " pathEditMode="relative" rAng="-3594159" ptsTypes="FffFF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4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93"/>
          <p:cNvSpPr>
            <a:spLocks/>
          </p:cNvSpPr>
          <p:nvPr/>
        </p:nvSpPr>
        <p:spPr bwMode="auto">
          <a:xfrm rot="1497997">
            <a:off x="6115112" y="98169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79004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4535382" y="4235752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don’t</a:t>
              </a:r>
              <a:r>
                <a:rPr lang="es-ES_tradnl" b="1" dirty="0">
                  <a:solidFill>
                    <a:schemeClr val="tx1"/>
                  </a:solidFill>
                </a:rPr>
                <a:t> </a:t>
              </a:r>
              <a:r>
                <a:rPr lang="es-ES_tradnl" b="1" dirty="0" err="1">
                  <a:solidFill>
                    <a:schemeClr val="tx1"/>
                  </a:solidFill>
                </a:rPr>
                <a:t>have</a:t>
              </a:r>
              <a:r>
                <a:rPr lang="es-ES_tradnl" b="1" dirty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7605" y="2507156"/>
            <a:ext cx="1488597" cy="174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55776" y="278740"/>
            <a:ext cx="5634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 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play with fire.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4254058" y="278740"/>
            <a:ext cx="1342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mustn’t</a:t>
            </a:r>
          </a:p>
        </p:txBody>
      </p:sp>
      <p:sp>
        <p:nvSpPr>
          <p:cNvPr id="3" name="2 Llamada ovalada"/>
          <p:cNvSpPr/>
          <p:nvPr/>
        </p:nvSpPr>
        <p:spPr>
          <a:xfrm>
            <a:off x="4212285" y="2187232"/>
            <a:ext cx="3413603" cy="1152129"/>
          </a:xfrm>
          <a:prstGeom prst="wedgeEllipseCallout">
            <a:avLst>
              <a:gd name="adj1" fmla="val -56921"/>
              <a:gd name="adj2" fmla="val 1809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Klikni na splav s pravilno rešitvijo in me reši, prosim!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1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7" y="5157192"/>
            <a:ext cx="1584829" cy="1536065"/>
          </a:xfrm>
          <a:prstGeom prst="rect">
            <a:avLst/>
          </a:prstGeom>
        </p:spPr>
      </p:pic>
      <p:pic>
        <p:nvPicPr>
          <p:cNvPr id="23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395536" y="4282174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mustn’t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5757533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07917 0.05625 C -0.09636 0.06806 -0.11216 0.09213 -0.12518 0.12038 C -0.13959 0.15348 -0.14566 0.18218 -0.14514 0.20764 L -0.14184 0.32593 " pathEditMode="relative" rAng="-3594159" ptsTypes="FffFF">
                                      <p:cBhvr>
                                        <p:cTn id="37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4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93"/>
          <p:cNvSpPr>
            <a:spLocks/>
          </p:cNvSpPr>
          <p:nvPr/>
        </p:nvSpPr>
        <p:spPr bwMode="auto">
          <a:xfrm rot="1497997">
            <a:off x="6133012" y="192121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79004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4535382" y="4235752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don’t</a:t>
              </a:r>
              <a:r>
                <a:rPr lang="es-ES_tradnl" b="1" dirty="0">
                  <a:solidFill>
                    <a:schemeClr val="tx1"/>
                  </a:solidFill>
                </a:rPr>
                <a:t> </a:t>
              </a:r>
              <a:r>
                <a:rPr lang="es-ES_tradnl" b="1" dirty="0" err="1">
                  <a:solidFill>
                    <a:schemeClr val="tx1"/>
                  </a:solidFill>
                </a:rPr>
                <a:t>have</a:t>
              </a:r>
              <a:r>
                <a:rPr lang="es-ES_tradnl" b="1" dirty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7605" y="2507156"/>
            <a:ext cx="1488597" cy="174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08778" y="107628"/>
            <a:ext cx="60236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speak to the driver 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bus is moving. It's dangerous.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264134" y="94432"/>
            <a:ext cx="1342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mustn’t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2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7" y="5157192"/>
            <a:ext cx="1584829" cy="1536065"/>
          </a:xfrm>
          <a:prstGeom prst="rect">
            <a:avLst/>
          </a:prstGeom>
        </p:spPr>
      </p:pic>
      <p:pic>
        <p:nvPicPr>
          <p:cNvPr id="23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395536" y="4282174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mustn’t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916090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07917 0.05625 C -0.09636 0.06806 -0.11216 0.09213 -0.12518 0.12038 C -0.13959 0.15348 -0.14566 0.18218 -0.14514 0.20764 L -0.14184 0.32593 " pathEditMode="relative" rAng="-3594159" ptsTypes="FffFF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4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79004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4422181" y="4069388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don’t</a:t>
              </a:r>
              <a:r>
                <a:rPr lang="es-ES_tradnl" b="1" dirty="0">
                  <a:solidFill>
                    <a:schemeClr val="tx1"/>
                  </a:solidFill>
                </a:rPr>
                <a:t> </a:t>
              </a:r>
              <a:r>
                <a:rPr lang="es-ES_tradnl" b="1" dirty="0" err="1">
                  <a:solidFill>
                    <a:schemeClr val="tx1"/>
                  </a:solidFill>
                </a:rPr>
                <a:t>have</a:t>
              </a:r>
              <a:r>
                <a:rPr lang="es-ES_tradnl" b="1" dirty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9" y="2514388"/>
            <a:ext cx="1482434" cy="173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75656" y="385500"/>
            <a:ext cx="7668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like Sundays because I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 to work.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066215" y="385500"/>
            <a:ext cx="2170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have to</a:t>
            </a:r>
          </a:p>
        </p:txBody>
      </p:sp>
      <p:sp>
        <p:nvSpPr>
          <p:cNvPr id="23" name="Freeform 93"/>
          <p:cNvSpPr>
            <a:spLocks/>
          </p:cNvSpPr>
          <p:nvPr/>
        </p:nvSpPr>
        <p:spPr bwMode="auto">
          <a:xfrm rot="1497997">
            <a:off x="6133012" y="192121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2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7" y="5157192"/>
            <a:ext cx="1584829" cy="1536065"/>
          </a:xfrm>
          <a:prstGeom prst="rect">
            <a:avLst/>
          </a:prstGeom>
        </p:spPr>
      </p:pic>
      <p:pic>
        <p:nvPicPr>
          <p:cNvPr id="26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305009" y="4211284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mustn’t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6142040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7 L 0.12205 -0.00185 C 0.14913 -0.00278 0.17708 0.01364 0.20277 0.03861 C 0.23159 0.0682 0.24774 0.09988 0.25416 0.13387 L 0.28107 0.29202 " pathEditMode="relative" rAng="-8524559" ptsTypes="FffFF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93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79004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4535382" y="4235752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don’t</a:t>
              </a:r>
              <a:r>
                <a:rPr lang="es-ES_tradnl" b="1" dirty="0">
                  <a:solidFill>
                    <a:schemeClr val="tx1"/>
                  </a:solidFill>
                </a:rPr>
                <a:t> </a:t>
              </a:r>
              <a:r>
                <a:rPr lang="es-ES_tradnl" b="1" dirty="0" err="1">
                  <a:solidFill>
                    <a:schemeClr val="tx1"/>
                  </a:solidFill>
                </a:rPr>
                <a:t>have</a:t>
              </a:r>
              <a:r>
                <a:rPr lang="es-ES_tradnl" b="1" dirty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7605" y="2507156"/>
            <a:ext cx="1488597" cy="174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051720" y="313492"/>
            <a:ext cx="6126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forbidden. You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that.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245421" y="288524"/>
            <a:ext cx="1342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mustn’t</a:t>
            </a:r>
          </a:p>
        </p:txBody>
      </p:sp>
      <p:sp>
        <p:nvSpPr>
          <p:cNvPr id="24" name="Freeform 93"/>
          <p:cNvSpPr>
            <a:spLocks/>
          </p:cNvSpPr>
          <p:nvPr/>
        </p:nvSpPr>
        <p:spPr bwMode="auto">
          <a:xfrm rot="1497997">
            <a:off x="6133012" y="192121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2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7" y="5157192"/>
            <a:ext cx="1584829" cy="1536065"/>
          </a:xfrm>
          <a:prstGeom prst="rect">
            <a:avLst/>
          </a:prstGeom>
        </p:spPr>
      </p:pic>
      <p:pic>
        <p:nvPicPr>
          <p:cNvPr id="23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395536" y="4282174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mustn’t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962823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07917 0.05625 C -0.09636 0.06806 -0.11216 0.09213 -0.12518 0.12038 C -0.13959 0.15348 -0.14566 0.18218 -0.14514 0.20764 L -0.14184 0.32593 " pathEditMode="relative" rAng="-3594159" ptsTypes="FffFF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4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23020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4422181" y="4069388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don’t</a:t>
              </a:r>
              <a:r>
                <a:rPr lang="es-ES_tradnl" b="1" dirty="0">
                  <a:solidFill>
                    <a:schemeClr val="tx1"/>
                  </a:solidFill>
                </a:rPr>
                <a:t> </a:t>
              </a:r>
              <a:r>
                <a:rPr lang="es-ES_tradnl" b="1" dirty="0" err="1">
                  <a:solidFill>
                    <a:schemeClr val="tx1"/>
                  </a:solidFill>
                </a:rPr>
                <a:t>have</a:t>
              </a:r>
              <a:r>
                <a:rPr lang="es-ES_tradnl" b="1" dirty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9" y="2514388"/>
            <a:ext cx="1482434" cy="173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12328" y="385500"/>
            <a:ext cx="6740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arrive before 9 p.m. 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you should be here before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midgnight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315229" y="366336"/>
            <a:ext cx="2170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have to</a:t>
            </a:r>
          </a:p>
        </p:txBody>
      </p:sp>
      <p:sp>
        <p:nvSpPr>
          <p:cNvPr id="23" name="Freeform 93"/>
          <p:cNvSpPr>
            <a:spLocks/>
          </p:cNvSpPr>
          <p:nvPr/>
        </p:nvSpPr>
        <p:spPr bwMode="auto">
          <a:xfrm rot="1497997">
            <a:off x="6133012" y="192121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2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7" y="5157192"/>
            <a:ext cx="1584829" cy="1536065"/>
          </a:xfrm>
          <a:prstGeom prst="rect">
            <a:avLst/>
          </a:prstGeom>
        </p:spPr>
      </p:pic>
      <p:pic>
        <p:nvPicPr>
          <p:cNvPr id="26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305009" y="4211284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mustn’t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6750452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7 L 0.12205 -0.00185 C 0.14913 -0.00278 0.17708 0.01364 0.20277 0.03861 C 0.23159 0.0682 0.24774 0.09988 0.25416 0.13387 L 0.28107 0.29202 " pathEditMode="relative" rAng="-8524559" ptsTypes="FffFF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93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23020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4535382" y="4235752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don’t</a:t>
              </a:r>
              <a:r>
                <a:rPr lang="es-ES_tradnl" b="1" dirty="0">
                  <a:solidFill>
                    <a:schemeClr val="tx1"/>
                  </a:solidFill>
                </a:rPr>
                <a:t> </a:t>
              </a:r>
              <a:r>
                <a:rPr lang="es-ES_tradnl" b="1" dirty="0" err="1">
                  <a:solidFill>
                    <a:schemeClr val="tx1"/>
                  </a:solidFill>
                </a:rPr>
                <a:t>have</a:t>
              </a:r>
              <a:r>
                <a:rPr lang="es-ES_tradnl" b="1" dirty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7605" y="2507156"/>
            <a:ext cx="1488597" cy="174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017644" y="260648"/>
            <a:ext cx="44346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traffic light is red, 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 on.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805261" y="691609"/>
            <a:ext cx="1342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mustn’t</a:t>
            </a:r>
          </a:p>
        </p:txBody>
      </p:sp>
      <p:sp>
        <p:nvSpPr>
          <p:cNvPr id="24" name="Freeform 93"/>
          <p:cNvSpPr>
            <a:spLocks/>
          </p:cNvSpPr>
          <p:nvPr/>
        </p:nvSpPr>
        <p:spPr bwMode="auto">
          <a:xfrm rot="1497997">
            <a:off x="6133012" y="192121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2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7" y="5157192"/>
            <a:ext cx="1584829" cy="1536065"/>
          </a:xfrm>
          <a:prstGeom prst="rect">
            <a:avLst/>
          </a:prstGeom>
        </p:spPr>
      </p:pic>
      <p:pic>
        <p:nvPicPr>
          <p:cNvPr id="23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395536" y="4282174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mustn’t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6508473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07917 0.05625 C -0.09636 0.06806 -0.11216 0.09213 -0.12518 0.12038 C -0.13959 0.15348 -0.14566 0.18218 -0.14514 0.20764 L -0.14184 0.32593 " pathEditMode="relative" rAng="-3594159" ptsTypes="FffFF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4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79004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4422181" y="4069388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don’t</a:t>
              </a:r>
              <a:r>
                <a:rPr lang="es-ES_tradnl" b="1" dirty="0">
                  <a:solidFill>
                    <a:schemeClr val="tx1"/>
                  </a:solidFill>
                </a:rPr>
                <a:t> </a:t>
              </a:r>
              <a:r>
                <a:rPr lang="es-ES_tradnl" b="1" dirty="0" err="1">
                  <a:solidFill>
                    <a:schemeClr val="tx1"/>
                  </a:solidFill>
                </a:rPr>
                <a:t>have</a:t>
              </a:r>
              <a:r>
                <a:rPr lang="es-ES_tradnl" b="1" dirty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9" y="2514388"/>
            <a:ext cx="1482434" cy="173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584176" y="385500"/>
            <a:ext cx="7668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 _____________ stay here, you can go home.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2339752" y="366336"/>
            <a:ext cx="2170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have to</a:t>
            </a:r>
          </a:p>
        </p:txBody>
      </p:sp>
      <p:sp>
        <p:nvSpPr>
          <p:cNvPr id="23" name="Freeform 93"/>
          <p:cNvSpPr>
            <a:spLocks/>
          </p:cNvSpPr>
          <p:nvPr/>
        </p:nvSpPr>
        <p:spPr bwMode="auto">
          <a:xfrm rot="1497997">
            <a:off x="6133012" y="192121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2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7" y="5157192"/>
            <a:ext cx="1584829" cy="1536065"/>
          </a:xfrm>
          <a:prstGeom prst="rect">
            <a:avLst/>
          </a:prstGeom>
        </p:spPr>
      </p:pic>
      <p:pic>
        <p:nvPicPr>
          <p:cNvPr id="26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305009" y="4211284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mustn’t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7863199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7 L 0.12205 -0.00185 C 0.14913 -0.00278 0.17708 0.01364 0.20277 0.03861 C 0.23159 0.0682 0.24774 0.09988 0.25416 0.13387 L 0.28107 0.29202 " pathEditMode="relative" rAng="-8524559" ptsTypes="FffFF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93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4422181" y="4069388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don’t</a:t>
              </a:r>
              <a:r>
                <a:rPr lang="es-ES_tradnl" b="1" dirty="0">
                  <a:solidFill>
                    <a:schemeClr val="tx1"/>
                  </a:solidFill>
                </a:rPr>
                <a:t> </a:t>
              </a:r>
              <a:r>
                <a:rPr lang="es-ES_tradnl" b="1" dirty="0" err="1">
                  <a:solidFill>
                    <a:schemeClr val="tx1"/>
                  </a:solidFill>
                </a:rPr>
                <a:t>have</a:t>
              </a:r>
              <a:r>
                <a:rPr lang="es-ES_tradnl" b="1" dirty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9" y="2514388"/>
            <a:ext cx="1482434" cy="173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483768" y="314653"/>
            <a:ext cx="60421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ask my permission. 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do what you want.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157496" y="295489"/>
            <a:ext cx="2170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have to</a:t>
            </a:r>
          </a:p>
        </p:txBody>
      </p:sp>
      <p:sp>
        <p:nvSpPr>
          <p:cNvPr id="23" name="Freeform 93"/>
          <p:cNvSpPr>
            <a:spLocks/>
          </p:cNvSpPr>
          <p:nvPr/>
        </p:nvSpPr>
        <p:spPr bwMode="auto">
          <a:xfrm rot="1497997">
            <a:off x="6133012" y="192121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2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7" y="5157192"/>
            <a:ext cx="1584829" cy="1536065"/>
          </a:xfrm>
          <a:prstGeom prst="rect">
            <a:avLst/>
          </a:prstGeom>
        </p:spPr>
      </p:pic>
      <p:pic>
        <p:nvPicPr>
          <p:cNvPr id="26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305009" y="4211284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mustn’t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3660929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7 L 0.12205 -0.00185 C 0.14913 -0.00278 0.17708 0.01364 0.20277 0.03861 C 0.23159 0.0682 0.24774 0.09988 0.25416 0.13387 L 0.28107 0.29202 " pathEditMode="relative" rAng="-8524559" ptsTypes="FffFF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93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232</Words>
  <Application>Microsoft Office PowerPoint</Application>
  <PresentationFormat>Diaprojekcija na zaslonu (4:3)</PresentationFormat>
  <Paragraphs>69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de Office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Marjetka Novak</cp:lastModifiedBy>
  <cp:revision>37</cp:revision>
  <dcterms:created xsi:type="dcterms:W3CDTF">2015-02-15T20:19:41Z</dcterms:created>
  <dcterms:modified xsi:type="dcterms:W3CDTF">2020-04-28T05:33:51Z</dcterms:modified>
</cp:coreProperties>
</file>